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46" r:id="rId1"/>
    <p:sldMasterId id="2147483853" r:id="rId2"/>
    <p:sldMasterId id="2147483855" r:id="rId3"/>
  </p:sldMasterIdLst>
  <p:notesMasterIdLst>
    <p:notesMasterId r:id="rId14"/>
  </p:notesMasterIdLst>
  <p:sldIdLst>
    <p:sldId id="256" r:id="rId4"/>
    <p:sldId id="274" r:id="rId5"/>
    <p:sldId id="257" r:id="rId6"/>
    <p:sldId id="258" r:id="rId7"/>
    <p:sldId id="288" r:id="rId8"/>
    <p:sldId id="290" r:id="rId9"/>
    <p:sldId id="289" r:id="rId10"/>
    <p:sldId id="285" r:id="rId11"/>
    <p:sldId id="286" r:id="rId12"/>
    <p:sldId id="287" r:id="rId13"/>
  </p:sldIdLst>
  <p:sldSz cx="9144000" cy="6858000" type="screen4x3"/>
  <p:notesSz cx="6858000" cy="9144000"/>
  <p:embeddedFontLst>
    <p:embeddedFont>
      <p:font typeface="Franklin Gothic Book" panose="020B0503020102020204" pitchFamily="34" charset="0"/>
      <p:regular r:id="rId15"/>
      <p:italic r:id="rId16"/>
    </p:embeddedFont>
    <p:embeddedFont>
      <p:font typeface="隶书" panose="02010509060101010101" pitchFamily="49" charset="-122"/>
      <p:regular r:id="rId17"/>
    </p:embeddedFont>
    <p:embeddedFont>
      <p:font typeface="Calibri" panose="020F0502020204030204" pitchFamily="34" charset="0"/>
      <p:regular r:id="rId18"/>
      <p:bold r:id="rId19"/>
      <p:italic r:id="rId20"/>
      <p:boldItalic r:id="rId21"/>
    </p:embeddedFont>
    <p:embeddedFont>
      <p:font typeface="楷体" panose="02010609060101010101" pitchFamily="49" charset="-122"/>
      <p:regular r:id="rId22"/>
    </p:embeddedFont>
    <p:embeddedFont>
      <p:font typeface="微软雅黑" panose="020B0503020204020204" pitchFamily="34" charset="-122"/>
      <p:regular r:id="rId23"/>
      <p:bold r:id="rId24"/>
    </p:embeddedFont>
  </p:embeddedFontLst>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7332" autoAdjust="0"/>
  </p:normalViewPr>
  <p:slideViewPr>
    <p:cSldViewPr>
      <p:cViewPr varScale="1">
        <p:scale>
          <a:sx n="77" d="100"/>
          <a:sy n="77" d="100"/>
        </p:scale>
        <p:origin x="1716" y="78"/>
      </p:cViewPr>
      <p:guideLst>
        <p:guide orient="horz" pos="2160"/>
        <p:guide pos="2880"/>
      </p:guideLst>
    </p:cSldViewPr>
  </p:slideViewPr>
  <p:outlineViewPr>
    <p:cViewPr>
      <p:scale>
        <a:sx n="33" d="100"/>
        <a:sy n="33" d="100"/>
      </p:scale>
      <p:origin x="0" y="37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297517-B9AB-4A9B-A312-E2BCE684898F}"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CN" altLang="en-US"/>
        </a:p>
      </dgm:t>
    </dgm:pt>
    <dgm:pt modelId="{2453B3CE-E7FC-4D51-A524-6ECE9D3BD4E8}">
      <dgm:prSet phldrT="[文本]" custT="1"/>
      <dgm:spPr/>
      <dgm:t>
        <a:bodyPr/>
        <a:lstStyle/>
        <a:p>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一</a:t>
          </a:r>
          <a:endParaRPr lang="zh-CN" altLang="en-US" sz="24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C4A3BE81-E6C5-45E2-91F3-6F24C64983CE}" type="parTrans" cxnId="{31EB9845-5FEE-471E-8476-0CDFB5136964}">
      <dgm:prSet/>
      <dgm:spPr/>
      <dgm:t>
        <a:bodyPr/>
        <a:lstStyle/>
        <a:p>
          <a:endParaRPr lang="zh-CN" altLang="en-US" sz="24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671AA515-8460-4642-A773-37E59C30ADCA}" type="sibTrans" cxnId="{31EB9845-5FEE-471E-8476-0CDFB5136964}">
      <dgm:prSet/>
      <dgm:spPr/>
      <dgm:t>
        <a:bodyPr/>
        <a:lstStyle/>
        <a:p>
          <a:endParaRPr lang="zh-CN" altLang="en-US" sz="24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268DB531-B2F6-47A4-A9A7-CA34FB3E1631}">
      <dgm:prSet phldrT="[文本]" custT="1"/>
      <dgm:spPr/>
      <dgm:t>
        <a:bodyPr/>
        <a:lstStyle/>
        <a:p>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二</a:t>
          </a:r>
          <a:endParaRPr lang="zh-CN" altLang="en-US" sz="24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BC3E3F94-2D61-468E-8269-2CD5CA25787E}" type="parTrans" cxnId="{04062C2D-DF95-4501-B3E4-391B974A95BD}">
      <dgm:prSet/>
      <dgm:spPr/>
      <dgm:t>
        <a:bodyPr/>
        <a:lstStyle/>
        <a:p>
          <a:endParaRPr lang="zh-CN" altLang="en-US" sz="24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F28E8931-8C68-4C14-90FC-6F56627345F5}" type="sibTrans" cxnId="{04062C2D-DF95-4501-B3E4-391B974A95BD}">
      <dgm:prSet/>
      <dgm:spPr/>
      <dgm:t>
        <a:bodyPr/>
        <a:lstStyle/>
        <a:p>
          <a:endParaRPr lang="zh-CN" altLang="en-US" sz="24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CCF1E6E7-DB4B-4561-A895-6DBD87AEF849}">
      <dgm:prSet phldrT="[文本]" custT="1"/>
      <dgm:spPr/>
      <dgm:t>
        <a:bodyPr/>
        <a:lstStyle/>
        <a:p>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明确劳务费开支范围，不设比例限制</a:t>
          </a:r>
          <a:endParaRPr lang="zh-CN" altLang="en-US" sz="24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061438BE-55DA-459E-A32B-2A6F722E9761}" type="parTrans" cxnId="{C0A4A637-F2EA-43C8-98AF-00D405023220}">
      <dgm:prSet/>
      <dgm:spPr/>
      <dgm:t>
        <a:bodyPr/>
        <a:lstStyle/>
        <a:p>
          <a:endParaRPr lang="zh-CN" altLang="en-US" sz="24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B7FC555F-8087-404C-8132-A99765C42419}" type="sibTrans" cxnId="{C0A4A637-F2EA-43C8-98AF-00D405023220}">
      <dgm:prSet/>
      <dgm:spPr/>
      <dgm:t>
        <a:bodyPr/>
        <a:lstStyle/>
        <a:p>
          <a:endParaRPr lang="zh-CN" altLang="en-US" sz="24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D5C38043-491B-48D5-825F-47505FC6859E}">
      <dgm:prSet phldrT="[文本]" custT="1"/>
      <dgm:spPr/>
      <dgm:t>
        <a:bodyPr/>
        <a:lstStyle/>
        <a:p>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三</a:t>
          </a:r>
          <a:endParaRPr lang="zh-CN" altLang="en-US" sz="24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FD78B79F-2667-44FE-BFCA-BA3FECE9CE6E}" type="parTrans" cxnId="{ECE95B3C-449F-42D5-87FE-8FD576C98A23}">
      <dgm:prSet/>
      <dgm:spPr/>
      <dgm:t>
        <a:bodyPr/>
        <a:lstStyle/>
        <a:p>
          <a:endParaRPr lang="zh-CN" altLang="en-US" sz="24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7DDEF261-8BA8-4D2E-81DE-C89D75A3BC7E}" type="sibTrans" cxnId="{ECE95B3C-449F-42D5-87FE-8FD576C98A23}">
      <dgm:prSet/>
      <dgm:spPr/>
      <dgm:t>
        <a:bodyPr/>
        <a:lstStyle/>
        <a:p>
          <a:endParaRPr lang="zh-CN" altLang="en-US" sz="24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9FDC5534-2E27-4D71-AA6E-4C70E2E867ED}">
      <dgm:prSet custT="1"/>
      <dgm:spPr/>
      <dgm:t>
        <a:bodyPr/>
        <a:lstStyle/>
        <a:p>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简化预算编制，下放预算调剂权限</a:t>
          </a:r>
          <a:endParaRPr lang="zh-CN" altLang="en-US" sz="24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BD2AE3C1-657C-4928-9089-E52A076A61FB}" type="parTrans" cxnId="{C685929C-E935-49FB-A0E9-62C9E60E77B8}">
      <dgm:prSet/>
      <dgm:spPr/>
      <dgm:t>
        <a:bodyPr/>
        <a:lstStyle/>
        <a:p>
          <a:endParaRPr lang="zh-CN" altLang="en-US" sz="24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7761DB59-F1B3-4087-923E-6F1E96B7D8C6}" type="sibTrans" cxnId="{C685929C-E935-49FB-A0E9-62C9E60E77B8}">
      <dgm:prSet/>
      <dgm:spPr/>
      <dgm:t>
        <a:bodyPr/>
        <a:lstStyle/>
        <a:p>
          <a:endParaRPr lang="zh-CN" altLang="en-US" sz="24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54429A66-4F50-4F47-A922-98996D474B24}">
      <dgm:prSet phldrT="[文本]" custT="1"/>
      <dgm:spPr/>
      <dgm:t>
        <a:bodyPr/>
        <a:lstStyle/>
        <a:p>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五</a:t>
          </a:r>
          <a:endParaRPr lang="zh-CN" altLang="en-US" sz="24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14B13C9C-1B8B-4606-8602-FEED22BE8C6B}" type="parTrans" cxnId="{0170D92C-8212-4A5A-97B4-BF6F29F9542F}">
      <dgm:prSet/>
      <dgm:spPr/>
      <dgm:t>
        <a:bodyPr/>
        <a:lstStyle/>
        <a:p>
          <a:endParaRPr lang="zh-CN" altLang="en-US" sz="24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B0F4970C-F52A-4B82-946F-8BFB24BF7650}" type="sibTrans" cxnId="{0170D92C-8212-4A5A-97B4-BF6F29F9542F}">
      <dgm:prSet/>
      <dgm:spPr/>
      <dgm:t>
        <a:bodyPr/>
        <a:lstStyle/>
        <a:p>
          <a:endParaRPr lang="zh-CN" altLang="en-US" sz="24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6FB986D2-4589-4901-BC60-E40581C6FD67}">
      <dgm:prSet phldrT="[文本]" custT="1"/>
      <dgm:spPr/>
      <dgm:t>
        <a:bodyPr/>
        <a:lstStyle/>
        <a:p>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改进结转结余资金留用处理方式</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CB30D42D-C000-48DA-8DAD-DAA9309D4A62}" type="parTrans" cxnId="{39BE738C-7D4C-4082-A1F0-5F3C17BF0B54}">
      <dgm:prSet/>
      <dgm:spPr/>
      <dgm:t>
        <a:bodyPr/>
        <a:lstStyle/>
        <a:p>
          <a:endParaRPr lang="zh-CN" altLang="en-US"/>
        </a:p>
      </dgm:t>
    </dgm:pt>
    <dgm:pt modelId="{989249ED-7A19-41EA-8F31-C4EBBA1CC973}" type="sibTrans" cxnId="{39BE738C-7D4C-4082-A1F0-5F3C17BF0B54}">
      <dgm:prSet/>
      <dgm:spPr/>
      <dgm:t>
        <a:bodyPr/>
        <a:lstStyle/>
        <a:p>
          <a:endParaRPr lang="zh-CN" altLang="en-US"/>
        </a:p>
      </dgm:t>
    </dgm:pt>
    <dgm:pt modelId="{49898BF0-AA75-480D-AED4-A8C8FEB34440}">
      <dgm:prSet phldrT="[文本]" custT="1"/>
      <dgm:spPr/>
      <dgm:t>
        <a:bodyPr/>
        <a:lstStyle/>
        <a:p>
          <a:r>
            <a:rPr lang="zh-CN" altLang="en-US" sz="2400" b="1"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自主规范管理横向经费</a:t>
          </a:r>
          <a:endParaRPr lang="zh-CN" altLang="en-US" sz="24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7EEEC29C-08C4-4DD1-AEB9-5E227DCB43BF}" type="parTrans" cxnId="{8FE5BCEE-5A73-4374-8759-EE659369ED9D}">
      <dgm:prSet/>
      <dgm:spPr/>
      <dgm:t>
        <a:bodyPr/>
        <a:lstStyle/>
        <a:p>
          <a:endParaRPr lang="zh-CN" altLang="en-US"/>
        </a:p>
      </dgm:t>
    </dgm:pt>
    <dgm:pt modelId="{84211D8E-22F4-45E6-BADB-13059C139CE3}" type="sibTrans" cxnId="{8FE5BCEE-5A73-4374-8759-EE659369ED9D}">
      <dgm:prSet/>
      <dgm:spPr/>
      <dgm:t>
        <a:bodyPr/>
        <a:lstStyle/>
        <a:p>
          <a:endParaRPr lang="zh-CN" altLang="en-US"/>
        </a:p>
      </dgm:t>
    </dgm:pt>
    <dgm:pt modelId="{CCD87CCE-90EC-4802-86C4-466045465613}">
      <dgm:prSet phldrT="[文本]" custT="1"/>
      <dgm:spPr/>
      <dgm:t>
        <a:bodyPr/>
        <a:lstStyle/>
        <a:p>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四</a:t>
          </a:r>
          <a:endParaRPr lang="zh-CN" altLang="en-US" sz="24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B9DB5EB4-54BE-425B-A6C2-8A5BC050E1BC}" type="parTrans" cxnId="{349D96E1-30CA-4C04-94C9-850FEB2E9D7F}">
      <dgm:prSet/>
      <dgm:spPr/>
      <dgm:t>
        <a:bodyPr/>
        <a:lstStyle/>
        <a:p>
          <a:endParaRPr lang="zh-CN" altLang="en-US"/>
        </a:p>
      </dgm:t>
    </dgm:pt>
    <dgm:pt modelId="{B8E95BA9-AC97-4497-8064-4E8E634BEEC2}" type="sibTrans" cxnId="{349D96E1-30CA-4C04-94C9-850FEB2E9D7F}">
      <dgm:prSet/>
      <dgm:spPr/>
      <dgm:t>
        <a:bodyPr/>
        <a:lstStyle/>
        <a:p>
          <a:endParaRPr lang="zh-CN" altLang="en-US"/>
        </a:p>
      </dgm:t>
    </dgm:pt>
    <dgm:pt modelId="{453E9778-DDB6-43BE-A7B2-5C14038505F0}">
      <dgm:prSet phldrT="[文本]" custT="1"/>
      <dgm:spPr/>
      <dgm:t>
        <a:bodyPr/>
        <a:lstStyle/>
        <a:p>
          <a:r>
            <a:rPr lang="zh-CN" altLang="en-US" sz="2400" b="1"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提高间接费用比重，加大绩效激励力度</a:t>
          </a:r>
          <a:endParaRPr lang="zh-CN" altLang="en-US" sz="24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BAAB1DBF-F603-4954-A321-8A79001B8FE7}" type="parTrans" cxnId="{0B30882B-35C3-4953-9B35-A3C902A025A8}">
      <dgm:prSet/>
      <dgm:spPr/>
      <dgm:t>
        <a:bodyPr/>
        <a:lstStyle/>
        <a:p>
          <a:endParaRPr lang="zh-CN" altLang="en-US"/>
        </a:p>
      </dgm:t>
    </dgm:pt>
    <dgm:pt modelId="{11FDEE9B-78C9-4E7E-877F-4720879CC81A}" type="sibTrans" cxnId="{0B30882B-35C3-4953-9B35-A3C902A025A8}">
      <dgm:prSet/>
      <dgm:spPr/>
      <dgm:t>
        <a:bodyPr/>
        <a:lstStyle/>
        <a:p>
          <a:endParaRPr lang="zh-CN" altLang="en-US"/>
        </a:p>
      </dgm:t>
    </dgm:pt>
    <dgm:pt modelId="{EE51AD0A-654A-404D-A68C-335C92DF8D0C}" type="pres">
      <dgm:prSet presAssocID="{29297517-B9AB-4A9B-A312-E2BCE684898F}" presName="Name0" presStyleCnt="0">
        <dgm:presLayoutVars>
          <dgm:dir/>
          <dgm:animLvl val="lvl"/>
          <dgm:resizeHandles val="exact"/>
        </dgm:presLayoutVars>
      </dgm:prSet>
      <dgm:spPr/>
      <dgm:t>
        <a:bodyPr/>
        <a:lstStyle/>
        <a:p>
          <a:endParaRPr lang="zh-CN" altLang="en-US"/>
        </a:p>
      </dgm:t>
    </dgm:pt>
    <dgm:pt modelId="{922377D4-3AE4-4F16-9E18-1F7CB1F1F967}" type="pres">
      <dgm:prSet presAssocID="{2453B3CE-E7FC-4D51-A524-6ECE9D3BD4E8}" presName="linNode" presStyleCnt="0"/>
      <dgm:spPr/>
    </dgm:pt>
    <dgm:pt modelId="{D3153DD9-3AB0-4995-A594-738865755752}" type="pres">
      <dgm:prSet presAssocID="{2453B3CE-E7FC-4D51-A524-6ECE9D3BD4E8}" presName="parentText" presStyleLbl="node1" presStyleIdx="0" presStyleCnt="5" custScaleX="37512">
        <dgm:presLayoutVars>
          <dgm:chMax val="1"/>
          <dgm:bulletEnabled val="1"/>
        </dgm:presLayoutVars>
      </dgm:prSet>
      <dgm:spPr/>
      <dgm:t>
        <a:bodyPr/>
        <a:lstStyle/>
        <a:p>
          <a:endParaRPr lang="zh-CN" altLang="en-US"/>
        </a:p>
      </dgm:t>
    </dgm:pt>
    <dgm:pt modelId="{EE549EBC-DD20-4B60-B7F5-8F0B222A26FF}" type="pres">
      <dgm:prSet presAssocID="{2453B3CE-E7FC-4D51-A524-6ECE9D3BD4E8}" presName="descendantText" presStyleLbl="alignAccFollowNode1" presStyleIdx="0" presStyleCnt="5" custScaleX="135282">
        <dgm:presLayoutVars>
          <dgm:bulletEnabled val="1"/>
        </dgm:presLayoutVars>
      </dgm:prSet>
      <dgm:spPr/>
      <dgm:t>
        <a:bodyPr/>
        <a:lstStyle/>
        <a:p>
          <a:endParaRPr lang="zh-CN" altLang="en-US"/>
        </a:p>
      </dgm:t>
    </dgm:pt>
    <dgm:pt modelId="{BFE484A9-23E6-4D0C-BCDC-7F3927E95FC2}" type="pres">
      <dgm:prSet presAssocID="{671AA515-8460-4642-A773-37E59C30ADCA}" presName="sp" presStyleCnt="0"/>
      <dgm:spPr/>
    </dgm:pt>
    <dgm:pt modelId="{E47E8AEE-6FB3-466E-88CB-77B0F30B370E}" type="pres">
      <dgm:prSet presAssocID="{268DB531-B2F6-47A4-A9A7-CA34FB3E1631}" presName="linNode" presStyleCnt="0"/>
      <dgm:spPr/>
    </dgm:pt>
    <dgm:pt modelId="{A1C21B4D-0164-4DDC-A600-D0EEB6E538CF}" type="pres">
      <dgm:prSet presAssocID="{268DB531-B2F6-47A4-A9A7-CA34FB3E1631}" presName="parentText" presStyleLbl="node1" presStyleIdx="1" presStyleCnt="5" custScaleX="37512">
        <dgm:presLayoutVars>
          <dgm:chMax val="1"/>
          <dgm:bulletEnabled val="1"/>
        </dgm:presLayoutVars>
      </dgm:prSet>
      <dgm:spPr/>
      <dgm:t>
        <a:bodyPr/>
        <a:lstStyle/>
        <a:p>
          <a:endParaRPr lang="zh-CN" altLang="en-US"/>
        </a:p>
      </dgm:t>
    </dgm:pt>
    <dgm:pt modelId="{53A627EE-C512-432D-8AEA-CBB12ECA71FC}" type="pres">
      <dgm:prSet presAssocID="{268DB531-B2F6-47A4-A9A7-CA34FB3E1631}" presName="descendantText" presStyleLbl="alignAccFollowNode1" presStyleIdx="1" presStyleCnt="5" custScaleX="135282">
        <dgm:presLayoutVars>
          <dgm:bulletEnabled val="1"/>
        </dgm:presLayoutVars>
      </dgm:prSet>
      <dgm:spPr/>
      <dgm:t>
        <a:bodyPr/>
        <a:lstStyle/>
        <a:p>
          <a:endParaRPr lang="zh-CN" altLang="en-US"/>
        </a:p>
      </dgm:t>
    </dgm:pt>
    <dgm:pt modelId="{F9CC99D3-3E37-4DEA-80BE-875D1D08681A}" type="pres">
      <dgm:prSet presAssocID="{F28E8931-8C68-4C14-90FC-6F56627345F5}" presName="sp" presStyleCnt="0"/>
      <dgm:spPr/>
    </dgm:pt>
    <dgm:pt modelId="{98D70D3E-559F-4146-B6A1-90D0786795DC}" type="pres">
      <dgm:prSet presAssocID="{D5C38043-491B-48D5-825F-47505FC6859E}" presName="linNode" presStyleCnt="0"/>
      <dgm:spPr/>
    </dgm:pt>
    <dgm:pt modelId="{0B2378F8-C7A8-4A29-A81D-B0259D38C450}" type="pres">
      <dgm:prSet presAssocID="{D5C38043-491B-48D5-825F-47505FC6859E}" presName="parentText" presStyleLbl="node1" presStyleIdx="2" presStyleCnt="5" custScaleX="37973">
        <dgm:presLayoutVars>
          <dgm:chMax val="1"/>
          <dgm:bulletEnabled val="1"/>
        </dgm:presLayoutVars>
      </dgm:prSet>
      <dgm:spPr/>
      <dgm:t>
        <a:bodyPr/>
        <a:lstStyle/>
        <a:p>
          <a:endParaRPr lang="zh-CN" altLang="en-US"/>
        </a:p>
      </dgm:t>
    </dgm:pt>
    <dgm:pt modelId="{15957332-1B4E-42ED-9557-4F81E54BB917}" type="pres">
      <dgm:prSet presAssocID="{D5C38043-491B-48D5-825F-47505FC6859E}" presName="descendantText" presStyleLbl="alignAccFollowNode1" presStyleIdx="2" presStyleCnt="5" custScaleX="135282">
        <dgm:presLayoutVars>
          <dgm:bulletEnabled val="1"/>
        </dgm:presLayoutVars>
      </dgm:prSet>
      <dgm:spPr/>
      <dgm:t>
        <a:bodyPr/>
        <a:lstStyle/>
        <a:p>
          <a:endParaRPr lang="zh-CN" altLang="en-US"/>
        </a:p>
      </dgm:t>
    </dgm:pt>
    <dgm:pt modelId="{A1DFAF6C-332C-4ADE-82D7-26BF350530F2}" type="pres">
      <dgm:prSet presAssocID="{7DDEF261-8BA8-4D2E-81DE-C89D75A3BC7E}" presName="sp" presStyleCnt="0"/>
      <dgm:spPr/>
    </dgm:pt>
    <dgm:pt modelId="{A2C4AC07-4EAD-4014-83F7-BE39D677919E}" type="pres">
      <dgm:prSet presAssocID="{CCD87CCE-90EC-4802-86C4-466045465613}" presName="linNode" presStyleCnt="0"/>
      <dgm:spPr/>
    </dgm:pt>
    <dgm:pt modelId="{D78FA837-D9E9-409E-9B89-10FDFCF1DC47}" type="pres">
      <dgm:prSet presAssocID="{CCD87CCE-90EC-4802-86C4-466045465613}" presName="parentText" presStyleLbl="node1" presStyleIdx="3" presStyleCnt="5" custScaleX="37512">
        <dgm:presLayoutVars>
          <dgm:chMax val="1"/>
          <dgm:bulletEnabled val="1"/>
        </dgm:presLayoutVars>
      </dgm:prSet>
      <dgm:spPr/>
      <dgm:t>
        <a:bodyPr/>
        <a:lstStyle/>
        <a:p>
          <a:endParaRPr lang="zh-CN" altLang="en-US"/>
        </a:p>
      </dgm:t>
    </dgm:pt>
    <dgm:pt modelId="{1D7223C3-754B-47F0-8A04-D8DC1F7422BD}" type="pres">
      <dgm:prSet presAssocID="{CCD87CCE-90EC-4802-86C4-466045465613}" presName="descendantText" presStyleLbl="alignAccFollowNode1" presStyleIdx="3" presStyleCnt="5" custScaleX="139218">
        <dgm:presLayoutVars>
          <dgm:bulletEnabled val="1"/>
        </dgm:presLayoutVars>
      </dgm:prSet>
      <dgm:spPr/>
      <dgm:t>
        <a:bodyPr/>
        <a:lstStyle/>
        <a:p>
          <a:endParaRPr lang="zh-CN" altLang="en-US"/>
        </a:p>
      </dgm:t>
    </dgm:pt>
    <dgm:pt modelId="{8B9450DD-3547-407A-B58E-42A54C331218}" type="pres">
      <dgm:prSet presAssocID="{B8E95BA9-AC97-4497-8064-4E8E634BEEC2}" presName="sp" presStyleCnt="0"/>
      <dgm:spPr/>
    </dgm:pt>
    <dgm:pt modelId="{EB979873-98DE-4F3C-9DEC-EE94FF60782F}" type="pres">
      <dgm:prSet presAssocID="{54429A66-4F50-4F47-A922-98996D474B24}" presName="linNode" presStyleCnt="0"/>
      <dgm:spPr/>
    </dgm:pt>
    <dgm:pt modelId="{4AFCCD75-8B28-433F-BD67-C9B16DB823A1}" type="pres">
      <dgm:prSet presAssocID="{54429A66-4F50-4F47-A922-98996D474B24}" presName="parentText" presStyleLbl="node1" presStyleIdx="4" presStyleCnt="5" custScaleX="37512">
        <dgm:presLayoutVars>
          <dgm:chMax val="1"/>
          <dgm:bulletEnabled val="1"/>
        </dgm:presLayoutVars>
      </dgm:prSet>
      <dgm:spPr/>
      <dgm:t>
        <a:bodyPr/>
        <a:lstStyle/>
        <a:p>
          <a:endParaRPr lang="zh-CN" altLang="en-US"/>
        </a:p>
      </dgm:t>
    </dgm:pt>
    <dgm:pt modelId="{06BAB5E4-6B65-4446-BE82-80E24031C4B5}" type="pres">
      <dgm:prSet presAssocID="{54429A66-4F50-4F47-A922-98996D474B24}" presName="descendantText" presStyleLbl="alignAccFollowNode1" presStyleIdx="4" presStyleCnt="5" custScaleX="135282">
        <dgm:presLayoutVars>
          <dgm:bulletEnabled val="1"/>
        </dgm:presLayoutVars>
      </dgm:prSet>
      <dgm:spPr/>
      <dgm:t>
        <a:bodyPr/>
        <a:lstStyle/>
        <a:p>
          <a:endParaRPr lang="zh-CN" altLang="en-US"/>
        </a:p>
      </dgm:t>
    </dgm:pt>
  </dgm:ptLst>
  <dgm:cxnLst>
    <dgm:cxn modelId="{90726F19-9C4C-419D-A2CA-A9AA166977B5}" type="presOf" srcId="{CCF1E6E7-DB4B-4561-A895-6DBD87AEF849}" destId="{53A627EE-C512-432D-8AEA-CBB12ECA71FC}" srcOrd="0" destOrd="0" presId="urn:microsoft.com/office/officeart/2005/8/layout/vList5"/>
    <dgm:cxn modelId="{C0A4A637-F2EA-43C8-98AF-00D405023220}" srcId="{268DB531-B2F6-47A4-A9A7-CA34FB3E1631}" destId="{CCF1E6E7-DB4B-4561-A895-6DBD87AEF849}" srcOrd="0" destOrd="0" parTransId="{061438BE-55DA-459E-A32B-2A6F722E9761}" sibTransId="{B7FC555F-8087-404C-8132-A99765C42419}"/>
    <dgm:cxn modelId="{8AA2B396-FA84-43CE-8B4C-B339461CFADA}" type="presOf" srcId="{49898BF0-AA75-480D-AED4-A8C8FEB34440}" destId="{15957332-1B4E-42ED-9557-4F81E54BB917}" srcOrd="0" destOrd="0" presId="urn:microsoft.com/office/officeart/2005/8/layout/vList5"/>
    <dgm:cxn modelId="{349D96E1-30CA-4C04-94C9-850FEB2E9D7F}" srcId="{29297517-B9AB-4A9B-A312-E2BCE684898F}" destId="{CCD87CCE-90EC-4802-86C4-466045465613}" srcOrd="3" destOrd="0" parTransId="{B9DB5EB4-54BE-425B-A6C2-8A5BC050E1BC}" sibTransId="{B8E95BA9-AC97-4497-8064-4E8E634BEEC2}"/>
    <dgm:cxn modelId="{39BE738C-7D4C-4082-A1F0-5F3C17BF0B54}" srcId="{CCD87CCE-90EC-4802-86C4-466045465613}" destId="{6FB986D2-4589-4901-BC60-E40581C6FD67}" srcOrd="0" destOrd="0" parTransId="{CB30D42D-C000-48DA-8DAD-DAA9309D4A62}" sibTransId="{989249ED-7A19-41EA-8F31-C4EBBA1CC973}"/>
    <dgm:cxn modelId="{46D5BC11-E0F7-45C9-875F-71ECA85CC1F2}" type="presOf" srcId="{29297517-B9AB-4A9B-A312-E2BCE684898F}" destId="{EE51AD0A-654A-404D-A68C-335C92DF8D0C}" srcOrd="0" destOrd="0" presId="urn:microsoft.com/office/officeart/2005/8/layout/vList5"/>
    <dgm:cxn modelId="{DEC3388A-E1DC-405F-B3BA-901DD37B7666}" type="presOf" srcId="{453E9778-DDB6-43BE-A7B2-5C14038505F0}" destId="{06BAB5E4-6B65-4446-BE82-80E24031C4B5}" srcOrd="0" destOrd="0" presId="urn:microsoft.com/office/officeart/2005/8/layout/vList5"/>
    <dgm:cxn modelId="{89FDE97C-FD3B-488B-8FB1-4D82A761624D}" type="presOf" srcId="{CCD87CCE-90EC-4802-86C4-466045465613}" destId="{D78FA837-D9E9-409E-9B89-10FDFCF1DC47}" srcOrd="0" destOrd="0" presId="urn:microsoft.com/office/officeart/2005/8/layout/vList5"/>
    <dgm:cxn modelId="{0170D92C-8212-4A5A-97B4-BF6F29F9542F}" srcId="{29297517-B9AB-4A9B-A312-E2BCE684898F}" destId="{54429A66-4F50-4F47-A922-98996D474B24}" srcOrd="4" destOrd="0" parTransId="{14B13C9C-1B8B-4606-8602-FEED22BE8C6B}" sibTransId="{B0F4970C-F52A-4B82-946F-8BFB24BF7650}"/>
    <dgm:cxn modelId="{ECE95B3C-449F-42D5-87FE-8FD576C98A23}" srcId="{29297517-B9AB-4A9B-A312-E2BCE684898F}" destId="{D5C38043-491B-48D5-825F-47505FC6859E}" srcOrd="2" destOrd="0" parTransId="{FD78B79F-2667-44FE-BFCA-BA3FECE9CE6E}" sibTransId="{7DDEF261-8BA8-4D2E-81DE-C89D75A3BC7E}"/>
    <dgm:cxn modelId="{E889C16A-1A7D-4D84-8792-FC17166BB929}" type="presOf" srcId="{9FDC5534-2E27-4D71-AA6E-4C70E2E867ED}" destId="{EE549EBC-DD20-4B60-B7F5-8F0B222A26FF}" srcOrd="0" destOrd="0" presId="urn:microsoft.com/office/officeart/2005/8/layout/vList5"/>
    <dgm:cxn modelId="{4553664A-BF17-4735-B65C-7680E93A251A}" type="presOf" srcId="{2453B3CE-E7FC-4D51-A524-6ECE9D3BD4E8}" destId="{D3153DD9-3AB0-4995-A594-738865755752}" srcOrd="0" destOrd="0" presId="urn:microsoft.com/office/officeart/2005/8/layout/vList5"/>
    <dgm:cxn modelId="{5F75198F-3B39-4261-91ED-D69D78C5C123}" type="presOf" srcId="{6FB986D2-4589-4901-BC60-E40581C6FD67}" destId="{1D7223C3-754B-47F0-8A04-D8DC1F7422BD}" srcOrd="0" destOrd="0" presId="urn:microsoft.com/office/officeart/2005/8/layout/vList5"/>
    <dgm:cxn modelId="{8FE5BCEE-5A73-4374-8759-EE659369ED9D}" srcId="{D5C38043-491B-48D5-825F-47505FC6859E}" destId="{49898BF0-AA75-480D-AED4-A8C8FEB34440}" srcOrd="0" destOrd="0" parTransId="{7EEEC29C-08C4-4DD1-AEB9-5E227DCB43BF}" sibTransId="{84211D8E-22F4-45E6-BADB-13059C139CE3}"/>
    <dgm:cxn modelId="{04062C2D-DF95-4501-B3E4-391B974A95BD}" srcId="{29297517-B9AB-4A9B-A312-E2BCE684898F}" destId="{268DB531-B2F6-47A4-A9A7-CA34FB3E1631}" srcOrd="1" destOrd="0" parTransId="{BC3E3F94-2D61-468E-8269-2CD5CA25787E}" sibTransId="{F28E8931-8C68-4C14-90FC-6F56627345F5}"/>
    <dgm:cxn modelId="{9CAB677E-A8B5-4537-AB1D-1E7A2601EB80}" type="presOf" srcId="{54429A66-4F50-4F47-A922-98996D474B24}" destId="{4AFCCD75-8B28-433F-BD67-C9B16DB823A1}" srcOrd="0" destOrd="0" presId="urn:microsoft.com/office/officeart/2005/8/layout/vList5"/>
    <dgm:cxn modelId="{466570FC-A318-47CC-A44D-E5C3ED03C6AF}" type="presOf" srcId="{268DB531-B2F6-47A4-A9A7-CA34FB3E1631}" destId="{A1C21B4D-0164-4DDC-A600-D0EEB6E538CF}" srcOrd="0" destOrd="0" presId="urn:microsoft.com/office/officeart/2005/8/layout/vList5"/>
    <dgm:cxn modelId="{78BBFE55-6A59-4980-AAE5-49E61571B78F}" type="presOf" srcId="{D5C38043-491B-48D5-825F-47505FC6859E}" destId="{0B2378F8-C7A8-4A29-A81D-B0259D38C450}" srcOrd="0" destOrd="0" presId="urn:microsoft.com/office/officeart/2005/8/layout/vList5"/>
    <dgm:cxn modelId="{0B30882B-35C3-4953-9B35-A3C902A025A8}" srcId="{54429A66-4F50-4F47-A922-98996D474B24}" destId="{453E9778-DDB6-43BE-A7B2-5C14038505F0}" srcOrd="0" destOrd="0" parTransId="{BAAB1DBF-F603-4954-A321-8A79001B8FE7}" sibTransId="{11FDEE9B-78C9-4E7E-877F-4720879CC81A}"/>
    <dgm:cxn modelId="{C685929C-E935-49FB-A0E9-62C9E60E77B8}" srcId="{2453B3CE-E7FC-4D51-A524-6ECE9D3BD4E8}" destId="{9FDC5534-2E27-4D71-AA6E-4C70E2E867ED}" srcOrd="0" destOrd="0" parTransId="{BD2AE3C1-657C-4928-9089-E52A076A61FB}" sibTransId="{7761DB59-F1B3-4087-923E-6F1E96B7D8C6}"/>
    <dgm:cxn modelId="{31EB9845-5FEE-471E-8476-0CDFB5136964}" srcId="{29297517-B9AB-4A9B-A312-E2BCE684898F}" destId="{2453B3CE-E7FC-4D51-A524-6ECE9D3BD4E8}" srcOrd="0" destOrd="0" parTransId="{C4A3BE81-E6C5-45E2-91F3-6F24C64983CE}" sibTransId="{671AA515-8460-4642-A773-37E59C30ADCA}"/>
    <dgm:cxn modelId="{BA9533CA-F21B-4AB7-824B-A9A60A0E2AA5}" type="presParOf" srcId="{EE51AD0A-654A-404D-A68C-335C92DF8D0C}" destId="{922377D4-3AE4-4F16-9E18-1F7CB1F1F967}" srcOrd="0" destOrd="0" presId="urn:microsoft.com/office/officeart/2005/8/layout/vList5"/>
    <dgm:cxn modelId="{D027222C-C3AE-48DB-BE0F-EDECFB7376B6}" type="presParOf" srcId="{922377D4-3AE4-4F16-9E18-1F7CB1F1F967}" destId="{D3153DD9-3AB0-4995-A594-738865755752}" srcOrd="0" destOrd="0" presId="urn:microsoft.com/office/officeart/2005/8/layout/vList5"/>
    <dgm:cxn modelId="{195FE5A8-0FE7-41DE-878C-69963A5F9CB6}" type="presParOf" srcId="{922377D4-3AE4-4F16-9E18-1F7CB1F1F967}" destId="{EE549EBC-DD20-4B60-B7F5-8F0B222A26FF}" srcOrd="1" destOrd="0" presId="urn:microsoft.com/office/officeart/2005/8/layout/vList5"/>
    <dgm:cxn modelId="{446E72B4-1940-4EA0-A29A-CF7A3A3AD9E1}" type="presParOf" srcId="{EE51AD0A-654A-404D-A68C-335C92DF8D0C}" destId="{BFE484A9-23E6-4D0C-BCDC-7F3927E95FC2}" srcOrd="1" destOrd="0" presId="urn:microsoft.com/office/officeart/2005/8/layout/vList5"/>
    <dgm:cxn modelId="{D1463618-F3E5-4AB1-B5FB-F5DC8B5F9762}" type="presParOf" srcId="{EE51AD0A-654A-404D-A68C-335C92DF8D0C}" destId="{E47E8AEE-6FB3-466E-88CB-77B0F30B370E}" srcOrd="2" destOrd="0" presId="urn:microsoft.com/office/officeart/2005/8/layout/vList5"/>
    <dgm:cxn modelId="{9125F06E-9AFB-462C-AC51-4540AF774489}" type="presParOf" srcId="{E47E8AEE-6FB3-466E-88CB-77B0F30B370E}" destId="{A1C21B4D-0164-4DDC-A600-D0EEB6E538CF}" srcOrd="0" destOrd="0" presId="urn:microsoft.com/office/officeart/2005/8/layout/vList5"/>
    <dgm:cxn modelId="{232B9434-7DFD-4C5C-A2E4-03412A49A708}" type="presParOf" srcId="{E47E8AEE-6FB3-466E-88CB-77B0F30B370E}" destId="{53A627EE-C512-432D-8AEA-CBB12ECA71FC}" srcOrd="1" destOrd="0" presId="urn:microsoft.com/office/officeart/2005/8/layout/vList5"/>
    <dgm:cxn modelId="{162FC665-8C3A-4625-B4CE-C158B8B55F85}" type="presParOf" srcId="{EE51AD0A-654A-404D-A68C-335C92DF8D0C}" destId="{F9CC99D3-3E37-4DEA-80BE-875D1D08681A}" srcOrd="3" destOrd="0" presId="urn:microsoft.com/office/officeart/2005/8/layout/vList5"/>
    <dgm:cxn modelId="{29E3A180-076A-4479-A160-CCDA13427D6F}" type="presParOf" srcId="{EE51AD0A-654A-404D-A68C-335C92DF8D0C}" destId="{98D70D3E-559F-4146-B6A1-90D0786795DC}" srcOrd="4" destOrd="0" presId="urn:microsoft.com/office/officeart/2005/8/layout/vList5"/>
    <dgm:cxn modelId="{0E1FBEE7-CEB4-4485-82E6-2660B06F3475}" type="presParOf" srcId="{98D70D3E-559F-4146-B6A1-90D0786795DC}" destId="{0B2378F8-C7A8-4A29-A81D-B0259D38C450}" srcOrd="0" destOrd="0" presId="urn:microsoft.com/office/officeart/2005/8/layout/vList5"/>
    <dgm:cxn modelId="{9989F17F-0936-408C-888E-9D00663640FE}" type="presParOf" srcId="{98D70D3E-559F-4146-B6A1-90D0786795DC}" destId="{15957332-1B4E-42ED-9557-4F81E54BB917}" srcOrd="1" destOrd="0" presId="urn:microsoft.com/office/officeart/2005/8/layout/vList5"/>
    <dgm:cxn modelId="{138BE9EA-A0ED-4DB7-A079-85B23A5CC83C}" type="presParOf" srcId="{EE51AD0A-654A-404D-A68C-335C92DF8D0C}" destId="{A1DFAF6C-332C-4ADE-82D7-26BF350530F2}" srcOrd="5" destOrd="0" presId="urn:microsoft.com/office/officeart/2005/8/layout/vList5"/>
    <dgm:cxn modelId="{3D55C724-6BF5-4103-9B44-45F76110641B}" type="presParOf" srcId="{EE51AD0A-654A-404D-A68C-335C92DF8D0C}" destId="{A2C4AC07-4EAD-4014-83F7-BE39D677919E}" srcOrd="6" destOrd="0" presId="urn:microsoft.com/office/officeart/2005/8/layout/vList5"/>
    <dgm:cxn modelId="{57644D7D-5B31-4346-AB82-5E2161B1F333}" type="presParOf" srcId="{A2C4AC07-4EAD-4014-83F7-BE39D677919E}" destId="{D78FA837-D9E9-409E-9B89-10FDFCF1DC47}" srcOrd="0" destOrd="0" presId="urn:microsoft.com/office/officeart/2005/8/layout/vList5"/>
    <dgm:cxn modelId="{2D972908-0D7A-4839-B42F-714C40BFCE80}" type="presParOf" srcId="{A2C4AC07-4EAD-4014-83F7-BE39D677919E}" destId="{1D7223C3-754B-47F0-8A04-D8DC1F7422BD}" srcOrd="1" destOrd="0" presId="urn:microsoft.com/office/officeart/2005/8/layout/vList5"/>
    <dgm:cxn modelId="{020996E6-7364-4004-AFDF-56911C7212A7}" type="presParOf" srcId="{EE51AD0A-654A-404D-A68C-335C92DF8D0C}" destId="{8B9450DD-3547-407A-B58E-42A54C331218}" srcOrd="7" destOrd="0" presId="urn:microsoft.com/office/officeart/2005/8/layout/vList5"/>
    <dgm:cxn modelId="{BE99D947-A84A-4E53-8571-7CD1262E07FD}" type="presParOf" srcId="{EE51AD0A-654A-404D-A68C-335C92DF8D0C}" destId="{EB979873-98DE-4F3C-9DEC-EE94FF60782F}" srcOrd="8" destOrd="0" presId="urn:microsoft.com/office/officeart/2005/8/layout/vList5"/>
    <dgm:cxn modelId="{3FB76F04-A05B-4875-89FD-0A7C6089A8A6}" type="presParOf" srcId="{EB979873-98DE-4F3C-9DEC-EE94FF60782F}" destId="{4AFCCD75-8B28-433F-BD67-C9B16DB823A1}" srcOrd="0" destOrd="0" presId="urn:microsoft.com/office/officeart/2005/8/layout/vList5"/>
    <dgm:cxn modelId="{FCD58D4C-4A96-49BB-947E-A1833F410ED4}" type="presParOf" srcId="{EB979873-98DE-4F3C-9DEC-EE94FF60782F}" destId="{06BAB5E4-6B65-4446-BE82-80E24031C4B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4DD0E8-54E8-428A-AD3F-9A18DE11B39E}"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zh-CN" altLang="en-US"/>
        </a:p>
      </dgm:t>
    </dgm:pt>
    <dgm:pt modelId="{8B8C98B2-16BD-4FC9-8F70-0FE7AB27D1D6}">
      <dgm:prSet custT="1"/>
      <dgm:spPr/>
      <dgm:t>
        <a:bodyPr/>
        <a:lstStyle/>
        <a:p>
          <a:pPr algn="l" rtl="0"/>
          <a:r>
            <a:rPr lang="zh-CN" sz="2400" dirty="0" smtClean="0">
              <a:latin typeface="楷体" panose="02010609060101010101" pitchFamily="49" charset="-122"/>
              <a:ea typeface="楷体" panose="02010609060101010101" pitchFamily="49" charset="-122"/>
            </a:rPr>
            <a:t>结题完成良好的，结余资金按可留用</a:t>
          </a:r>
          <a:r>
            <a:rPr lang="en-US" sz="2400" dirty="0" smtClean="0">
              <a:latin typeface="楷体" panose="02010609060101010101" pitchFamily="49" charset="-122"/>
              <a:ea typeface="楷体" panose="02010609060101010101" pitchFamily="49" charset="-122"/>
            </a:rPr>
            <a:t>2</a:t>
          </a:r>
          <a:r>
            <a:rPr lang="zh-CN" sz="2400" dirty="0" smtClean="0">
              <a:latin typeface="楷体" panose="02010609060101010101" pitchFamily="49" charset="-122"/>
              <a:ea typeface="楷体" panose="02010609060101010101" pitchFamily="49" charset="-122"/>
            </a:rPr>
            <a:t>年，用于</a:t>
          </a:r>
          <a:r>
            <a:rPr lang="zh-CN" altLang="en-US" sz="2400" dirty="0" smtClean="0">
              <a:latin typeface="楷体" panose="02010609060101010101" pitchFamily="49" charset="-122"/>
              <a:ea typeface="楷体" panose="02010609060101010101" pitchFamily="49" charset="-122"/>
            </a:rPr>
            <a:t>科研</a:t>
          </a:r>
          <a:r>
            <a:rPr lang="zh-CN" sz="2400" dirty="0" smtClean="0">
              <a:latin typeface="楷体" panose="02010609060101010101" pitchFamily="49" charset="-122"/>
              <a:ea typeface="楷体" panose="02010609060101010101" pitchFamily="49" charset="-122"/>
            </a:rPr>
            <a:t>直接费用；</a:t>
          </a:r>
          <a:r>
            <a:rPr lang="en-US" sz="2400" dirty="0" smtClean="0">
              <a:latin typeface="楷体" panose="02010609060101010101" pitchFamily="49" charset="-122"/>
              <a:ea typeface="楷体" panose="02010609060101010101" pitchFamily="49" charset="-122"/>
            </a:rPr>
            <a:t>2</a:t>
          </a:r>
          <a:r>
            <a:rPr lang="zh-CN" sz="2400" dirty="0" smtClean="0">
              <a:latin typeface="楷体" panose="02010609060101010101" pitchFamily="49" charset="-122"/>
              <a:ea typeface="楷体" panose="02010609060101010101" pitchFamily="49" charset="-122"/>
            </a:rPr>
            <a:t>年后仍有结余的，需上缴拨款部门。</a:t>
          </a:r>
          <a:endParaRPr lang="zh-CN" sz="2400" dirty="0">
            <a:latin typeface="楷体" panose="02010609060101010101" pitchFamily="49" charset="-122"/>
            <a:ea typeface="楷体" panose="02010609060101010101" pitchFamily="49" charset="-122"/>
          </a:endParaRPr>
        </a:p>
      </dgm:t>
    </dgm:pt>
    <dgm:pt modelId="{8080FFD9-13BE-4155-8253-541674DEC5A6}" type="parTrans" cxnId="{3CF09AD8-E9F0-4037-8EC9-7A35A5AEF169}">
      <dgm:prSet/>
      <dgm:spPr/>
      <dgm:t>
        <a:bodyPr/>
        <a:lstStyle/>
        <a:p>
          <a:pPr algn="l"/>
          <a:endParaRPr lang="zh-CN" altLang="en-US" sz="2400">
            <a:latin typeface="楷体" panose="02010609060101010101" pitchFamily="49" charset="-122"/>
            <a:ea typeface="楷体" panose="02010609060101010101" pitchFamily="49" charset="-122"/>
          </a:endParaRPr>
        </a:p>
      </dgm:t>
    </dgm:pt>
    <dgm:pt modelId="{3FA37118-0B42-4934-A3EB-B8E54DE272F9}" type="sibTrans" cxnId="{3CF09AD8-E9F0-4037-8EC9-7A35A5AEF169}">
      <dgm:prSet/>
      <dgm:spPr/>
      <dgm:t>
        <a:bodyPr/>
        <a:lstStyle/>
        <a:p>
          <a:pPr algn="l"/>
          <a:endParaRPr lang="zh-CN" altLang="en-US" sz="2400">
            <a:latin typeface="楷体" panose="02010609060101010101" pitchFamily="49" charset="-122"/>
            <a:ea typeface="楷体" panose="02010609060101010101" pitchFamily="49" charset="-122"/>
          </a:endParaRPr>
        </a:p>
      </dgm:t>
    </dgm:pt>
    <dgm:pt modelId="{6177FE28-42F6-4974-A942-4A5D14F40F78}">
      <dgm:prSet custT="1"/>
      <dgm:spPr/>
      <dgm:t>
        <a:bodyPr/>
        <a:lstStyle/>
        <a:p>
          <a:pPr algn="l"/>
          <a:r>
            <a:rPr lang="zh-CN" altLang="en-US" sz="2400" smtClean="0">
              <a:latin typeface="楷体" panose="02010609060101010101" pitchFamily="49" charset="-122"/>
              <a:ea typeface="楷体" panose="02010609060101010101" pitchFamily="49" charset="-122"/>
            </a:rPr>
            <a:t>原管理办法，科技部项目结余经费全部收回，基金委项目结余经费可无限制留用。</a:t>
          </a:r>
          <a:endParaRPr lang="zh-CN" altLang="en-US" sz="2400">
            <a:latin typeface="楷体" panose="02010609060101010101" pitchFamily="49" charset="-122"/>
            <a:ea typeface="楷体" panose="02010609060101010101" pitchFamily="49" charset="-122"/>
          </a:endParaRPr>
        </a:p>
      </dgm:t>
    </dgm:pt>
    <dgm:pt modelId="{172FEDBD-A5DC-4308-8E55-909E767A581F}" type="parTrans" cxnId="{25F223C6-114A-4802-9698-5DB6E33B4F1D}">
      <dgm:prSet/>
      <dgm:spPr/>
      <dgm:t>
        <a:bodyPr/>
        <a:lstStyle/>
        <a:p>
          <a:pPr algn="l"/>
          <a:endParaRPr lang="zh-CN" altLang="en-US" sz="2400">
            <a:latin typeface="楷体" panose="02010609060101010101" pitchFamily="49" charset="-122"/>
            <a:ea typeface="楷体" panose="02010609060101010101" pitchFamily="49" charset="-122"/>
          </a:endParaRPr>
        </a:p>
      </dgm:t>
    </dgm:pt>
    <dgm:pt modelId="{0AA8850D-C9AB-4D2A-B6C2-BAE2C826ADB4}" type="sibTrans" cxnId="{25F223C6-114A-4802-9698-5DB6E33B4F1D}">
      <dgm:prSet custT="1"/>
      <dgm:spPr/>
      <dgm:t>
        <a:bodyPr/>
        <a:lstStyle/>
        <a:p>
          <a:pPr algn="l"/>
          <a:endParaRPr lang="zh-CN" altLang="en-US" sz="2400">
            <a:latin typeface="楷体" panose="02010609060101010101" pitchFamily="49" charset="-122"/>
            <a:ea typeface="楷体" panose="02010609060101010101" pitchFamily="49" charset="-122"/>
          </a:endParaRPr>
        </a:p>
      </dgm:t>
    </dgm:pt>
    <dgm:pt modelId="{45571016-E33E-4B44-A34D-1BBBEBE3B12D}" type="pres">
      <dgm:prSet presAssocID="{934DD0E8-54E8-428A-AD3F-9A18DE11B39E}" presName="Name0" presStyleCnt="0">
        <dgm:presLayoutVars>
          <dgm:dir/>
          <dgm:resizeHandles val="exact"/>
        </dgm:presLayoutVars>
      </dgm:prSet>
      <dgm:spPr/>
      <dgm:t>
        <a:bodyPr/>
        <a:lstStyle/>
        <a:p>
          <a:endParaRPr lang="zh-CN" altLang="en-US"/>
        </a:p>
      </dgm:t>
    </dgm:pt>
    <dgm:pt modelId="{675DA9DC-651D-4C0E-9A66-B11EBDA28107}" type="pres">
      <dgm:prSet presAssocID="{6177FE28-42F6-4974-A942-4A5D14F40F78}" presName="node" presStyleLbl="node1" presStyleIdx="0" presStyleCnt="2">
        <dgm:presLayoutVars>
          <dgm:bulletEnabled val="1"/>
        </dgm:presLayoutVars>
      </dgm:prSet>
      <dgm:spPr/>
      <dgm:t>
        <a:bodyPr/>
        <a:lstStyle/>
        <a:p>
          <a:endParaRPr lang="zh-CN" altLang="en-US"/>
        </a:p>
      </dgm:t>
    </dgm:pt>
    <dgm:pt modelId="{2986BF84-178E-4536-AB88-72E7D943B215}" type="pres">
      <dgm:prSet presAssocID="{0AA8850D-C9AB-4D2A-B6C2-BAE2C826ADB4}" presName="sibTrans" presStyleLbl="sibTrans2D1" presStyleIdx="0" presStyleCnt="1"/>
      <dgm:spPr/>
      <dgm:t>
        <a:bodyPr/>
        <a:lstStyle/>
        <a:p>
          <a:endParaRPr lang="zh-CN" altLang="en-US"/>
        </a:p>
      </dgm:t>
    </dgm:pt>
    <dgm:pt modelId="{2272B43B-10AF-405A-AD62-F732A2F64231}" type="pres">
      <dgm:prSet presAssocID="{0AA8850D-C9AB-4D2A-B6C2-BAE2C826ADB4}" presName="connectorText" presStyleLbl="sibTrans2D1" presStyleIdx="0" presStyleCnt="1"/>
      <dgm:spPr/>
      <dgm:t>
        <a:bodyPr/>
        <a:lstStyle/>
        <a:p>
          <a:endParaRPr lang="zh-CN" altLang="en-US"/>
        </a:p>
      </dgm:t>
    </dgm:pt>
    <dgm:pt modelId="{5FB3C777-C5E2-478D-806B-662E46D3FEC7}" type="pres">
      <dgm:prSet presAssocID="{8B8C98B2-16BD-4FC9-8F70-0FE7AB27D1D6}" presName="node" presStyleLbl="node1" presStyleIdx="1" presStyleCnt="2">
        <dgm:presLayoutVars>
          <dgm:bulletEnabled val="1"/>
        </dgm:presLayoutVars>
      </dgm:prSet>
      <dgm:spPr/>
      <dgm:t>
        <a:bodyPr/>
        <a:lstStyle/>
        <a:p>
          <a:endParaRPr lang="zh-CN" altLang="en-US"/>
        </a:p>
      </dgm:t>
    </dgm:pt>
  </dgm:ptLst>
  <dgm:cxnLst>
    <dgm:cxn modelId="{3CF09AD8-E9F0-4037-8EC9-7A35A5AEF169}" srcId="{934DD0E8-54E8-428A-AD3F-9A18DE11B39E}" destId="{8B8C98B2-16BD-4FC9-8F70-0FE7AB27D1D6}" srcOrd="1" destOrd="0" parTransId="{8080FFD9-13BE-4155-8253-541674DEC5A6}" sibTransId="{3FA37118-0B42-4934-A3EB-B8E54DE272F9}"/>
    <dgm:cxn modelId="{3CD2C091-686A-4C0E-9879-00CD5A1E2BCD}" type="presOf" srcId="{8B8C98B2-16BD-4FC9-8F70-0FE7AB27D1D6}" destId="{5FB3C777-C5E2-478D-806B-662E46D3FEC7}" srcOrd="0" destOrd="0" presId="urn:microsoft.com/office/officeart/2005/8/layout/process1"/>
    <dgm:cxn modelId="{37E2CEAF-27BE-4239-8A42-C0EA96474BBB}" type="presOf" srcId="{6177FE28-42F6-4974-A942-4A5D14F40F78}" destId="{675DA9DC-651D-4C0E-9A66-B11EBDA28107}" srcOrd="0" destOrd="0" presId="urn:microsoft.com/office/officeart/2005/8/layout/process1"/>
    <dgm:cxn modelId="{0EB54681-6790-4534-918E-CE29A5A3CBD1}" type="presOf" srcId="{0AA8850D-C9AB-4D2A-B6C2-BAE2C826ADB4}" destId="{2272B43B-10AF-405A-AD62-F732A2F64231}" srcOrd="1" destOrd="0" presId="urn:microsoft.com/office/officeart/2005/8/layout/process1"/>
    <dgm:cxn modelId="{E0F1F933-F3BF-4930-9C11-94AF0FC225F8}" type="presOf" srcId="{0AA8850D-C9AB-4D2A-B6C2-BAE2C826ADB4}" destId="{2986BF84-178E-4536-AB88-72E7D943B215}" srcOrd="0" destOrd="0" presId="urn:microsoft.com/office/officeart/2005/8/layout/process1"/>
    <dgm:cxn modelId="{6BC93B69-C033-439C-84B7-7EF190977F0A}" type="presOf" srcId="{934DD0E8-54E8-428A-AD3F-9A18DE11B39E}" destId="{45571016-E33E-4B44-A34D-1BBBEBE3B12D}" srcOrd="0" destOrd="0" presId="urn:microsoft.com/office/officeart/2005/8/layout/process1"/>
    <dgm:cxn modelId="{25F223C6-114A-4802-9698-5DB6E33B4F1D}" srcId="{934DD0E8-54E8-428A-AD3F-9A18DE11B39E}" destId="{6177FE28-42F6-4974-A942-4A5D14F40F78}" srcOrd="0" destOrd="0" parTransId="{172FEDBD-A5DC-4308-8E55-909E767A581F}" sibTransId="{0AA8850D-C9AB-4D2A-B6C2-BAE2C826ADB4}"/>
    <dgm:cxn modelId="{7AB21E0A-709C-45AC-9BFA-12A22DAA2144}" type="presParOf" srcId="{45571016-E33E-4B44-A34D-1BBBEBE3B12D}" destId="{675DA9DC-651D-4C0E-9A66-B11EBDA28107}" srcOrd="0" destOrd="0" presId="urn:microsoft.com/office/officeart/2005/8/layout/process1"/>
    <dgm:cxn modelId="{86067E60-AA95-47F4-9F6D-FECB05F80165}" type="presParOf" srcId="{45571016-E33E-4B44-A34D-1BBBEBE3B12D}" destId="{2986BF84-178E-4536-AB88-72E7D943B215}" srcOrd="1" destOrd="0" presId="urn:microsoft.com/office/officeart/2005/8/layout/process1"/>
    <dgm:cxn modelId="{FE798C82-5A4D-4F37-A7E5-98A71F5C874C}" type="presParOf" srcId="{2986BF84-178E-4536-AB88-72E7D943B215}" destId="{2272B43B-10AF-405A-AD62-F732A2F64231}" srcOrd="0" destOrd="0" presId="urn:microsoft.com/office/officeart/2005/8/layout/process1"/>
    <dgm:cxn modelId="{A9B573F5-3330-46CD-9440-B49EE583A2AC}" type="presParOf" srcId="{45571016-E33E-4B44-A34D-1BBBEBE3B12D}" destId="{5FB3C777-C5E2-478D-806B-662E46D3FEC7}"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7029EF-790E-44F6-8AE6-B2A7C9C3E118}" type="doc">
      <dgm:prSet loTypeId="urn:microsoft.com/office/officeart/2005/8/layout/chart3" loCatId="cycle" qsTypeId="urn:microsoft.com/office/officeart/2005/8/quickstyle/simple1" qsCatId="simple" csTypeId="urn:microsoft.com/office/officeart/2005/8/colors/colorful1" csCatId="colorful" phldr="1"/>
      <dgm:spPr/>
    </dgm:pt>
    <dgm:pt modelId="{EDB5645F-3793-4067-BEBE-F49ADAAE8459}">
      <dgm:prSet phldrT="[文本]"/>
      <dgm:spPr/>
      <dgm:t>
        <a:bodyPr/>
        <a:lstStyle/>
        <a:p>
          <a:r>
            <a:rPr lang="zh-CN" altLang="en-US" b="1" dirty="0" smtClean="0"/>
            <a:t>绩效支出</a:t>
          </a:r>
          <a:endParaRPr lang="zh-CN" altLang="en-US" b="1" dirty="0"/>
        </a:p>
      </dgm:t>
    </dgm:pt>
    <dgm:pt modelId="{B526E804-60C5-4FDF-9A7B-5ED619887331}" type="parTrans" cxnId="{34814C6D-3B84-4B3C-B253-A3191229F4EA}">
      <dgm:prSet/>
      <dgm:spPr/>
      <dgm:t>
        <a:bodyPr/>
        <a:lstStyle/>
        <a:p>
          <a:endParaRPr lang="zh-CN" altLang="en-US" b="1"/>
        </a:p>
      </dgm:t>
    </dgm:pt>
    <dgm:pt modelId="{99E7D77B-A736-4B62-A3D3-EF513F027CBA}" type="sibTrans" cxnId="{34814C6D-3B84-4B3C-B253-A3191229F4EA}">
      <dgm:prSet/>
      <dgm:spPr/>
      <dgm:t>
        <a:bodyPr/>
        <a:lstStyle/>
        <a:p>
          <a:endParaRPr lang="zh-CN" altLang="en-US" b="1"/>
        </a:p>
      </dgm:t>
    </dgm:pt>
    <dgm:pt modelId="{FD24DDFC-A39F-4EAF-903B-CA0F11FE5976}">
      <dgm:prSet phldrT="[文本]"/>
      <dgm:spPr/>
      <dgm:t>
        <a:bodyPr/>
        <a:lstStyle/>
        <a:p>
          <a:r>
            <a:rPr lang="zh-CN" altLang="en-US" b="1" dirty="0" smtClean="0"/>
            <a:t>业务费补助</a:t>
          </a:r>
          <a:endParaRPr lang="zh-CN" altLang="en-US" b="1" dirty="0"/>
        </a:p>
      </dgm:t>
    </dgm:pt>
    <dgm:pt modelId="{C295A3C0-F37B-4BE7-BA60-CB5A9B59032F}" type="parTrans" cxnId="{5114E4FE-96FF-4DBC-8CB6-C39DC1D0A62D}">
      <dgm:prSet/>
      <dgm:spPr/>
      <dgm:t>
        <a:bodyPr/>
        <a:lstStyle/>
        <a:p>
          <a:endParaRPr lang="zh-CN" altLang="en-US" b="1"/>
        </a:p>
      </dgm:t>
    </dgm:pt>
    <dgm:pt modelId="{4186AB80-96DB-492E-9121-27977AFCDE39}" type="sibTrans" cxnId="{5114E4FE-96FF-4DBC-8CB6-C39DC1D0A62D}">
      <dgm:prSet/>
      <dgm:spPr/>
      <dgm:t>
        <a:bodyPr/>
        <a:lstStyle/>
        <a:p>
          <a:endParaRPr lang="zh-CN" altLang="en-US" b="1"/>
        </a:p>
      </dgm:t>
    </dgm:pt>
    <dgm:pt modelId="{C50BCDD9-989D-44EC-A5C1-88E8C91B4B61}">
      <dgm:prSet phldrT="[文本]"/>
      <dgm:spPr/>
      <dgm:t>
        <a:bodyPr/>
        <a:lstStyle/>
        <a:p>
          <a:r>
            <a:rPr lang="zh-CN" altLang="en-US" b="1" dirty="0" smtClean="0"/>
            <a:t>资源占用费</a:t>
          </a:r>
          <a:endParaRPr lang="zh-CN" altLang="en-US" b="1" dirty="0"/>
        </a:p>
      </dgm:t>
    </dgm:pt>
    <dgm:pt modelId="{A4F854AD-0BBF-4A0D-8A26-A206996892EA}" type="parTrans" cxnId="{A235DD7B-9609-4B2B-BF9A-89F44916DBFA}">
      <dgm:prSet/>
      <dgm:spPr/>
      <dgm:t>
        <a:bodyPr/>
        <a:lstStyle/>
        <a:p>
          <a:endParaRPr lang="zh-CN" altLang="en-US" b="1"/>
        </a:p>
      </dgm:t>
    </dgm:pt>
    <dgm:pt modelId="{A888025D-0374-4965-BCAC-C5C49C8DF81F}" type="sibTrans" cxnId="{A235DD7B-9609-4B2B-BF9A-89F44916DBFA}">
      <dgm:prSet/>
      <dgm:spPr/>
      <dgm:t>
        <a:bodyPr/>
        <a:lstStyle/>
        <a:p>
          <a:endParaRPr lang="zh-CN" altLang="en-US" b="1"/>
        </a:p>
      </dgm:t>
    </dgm:pt>
    <dgm:pt modelId="{125D05E6-359C-4186-A642-D4AC712A8055}">
      <dgm:prSet phldrT="[文本]"/>
      <dgm:spPr/>
      <dgm:t>
        <a:bodyPr/>
        <a:lstStyle/>
        <a:p>
          <a:r>
            <a:rPr lang="zh-CN" altLang="en-US" b="1" dirty="0" smtClean="0"/>
            <a:t>管理费</a:t>
          </a:r>
          <a:endParaRPr lang="zh-CN" altLang="en-US" b="1" dirty="0"/>
        </a:p>
      </dgm:t>
    </dgm:pt>
    <dgm:pt modelId="{FAC8A857-2A24-4012-9EDC-4A020DE5C344}" type="parTrans" cxnId="{2163F184-879D-415B-8022-B5E5E155132E}">
      <dgm:prSet/>
      <dgm:spPr/>
      <dgm:t>
        <a:bodyPr/>
        <a:lstStyle/>
        <a:p>
          <a:endParaRPr lang="zh-CN" altLang="en-US" b="1"/>
        </a:p>
      </dgm:t>
    </dgm:pt>
    <dgm:pt modelId="{01D10FB4-9455-4502-91EA-D1F3FBF6515A}" type="sibTrans" cxnId="{2163F184-879D-415B-8022-B5E5E155132E}">
      <dgm:prSet/>
      <dgm:spPr/>
      <dgm:t>
        <a:bodyPr/>
        <a:lstStyle/>
        <a:p>
          <a:endParaRPr lang="zh-CN" altLang="en-US" b="1"/>
        </a:p>
      </dgm:t>
    </dgm:pt>
    <dgm:pt modelId="{1C406B9F-74AF-4FC2-94D7-6558F6500578}" type="pres">
      <dgm:prSet presAssocID="{B57029EF-790E-44F6-8AE6-B2A7C9C3E118}" presName="compositeShape" presStyleCnt="0">
        <dgm:presLayoutVars>
          <dgm:chMax val="7"/>
          <dgm:dir/>
          <dgm:resizeHandles val="exact"/>
        </dgm:presLayoutVars>
      </dgm:prSet>
      <dgm:spPr/>
    </dgm:pt>
    <dgm:pt modelId="{3765E742-825E-4D20-81D3-E27BC4849D5B}" type="pres">
      <dgm:prSet presAssocID="{B57029EF-790E-44F6-8AE6-B2A7C9C3E118}" presName="wedge1" presStyleLbl="node1" presStyleIdx="0" presStyleCnt="4" custScaleX="102172" custLinFactNeighborX="-2582" custLinFactNeighborY="4136"/>
      <dgm:spPr/>
      <dgm:t>
        <a:bodyPr/>
        <a:lstStyle/>
        <a:p>
          <a:endParaRPr lang="zh-CN" altLang="en-US"/>
        </a:p>
      </dgm:t>
    </dgm:pt>
    <dgm:pt modelId="{62007463-9111-4CBF-9FD2-CF5CEA7BF5A3}" type="pres">
      <dgm:prSet presAssocID="{B57029EF-790E-44F6-8AE6-B2A7C9C3E118}" presName="wedge1Tx" presStyleLbl="node1" presStyleIdx="0" presStyleCnt="4">
        <dgm:presLayoutVars>
          <dgm:chMax val="0"/>
          <dgm:chPref val="0"/>
          <dgm:bulletEnabled val="1"/>
        </dgm:presLayoutVars>
      </dgm:prSet>
      <dgm:spPr/>
      <dgm:t>
        <a:bodyPr/>
        <a:lstStyle/>
        <a:p>
          <a:endParaRPr lang="zh-CN" altLang="en-US"/>
        </a:p>
      </dgm:t>
    </dgm:pt>
    <dgm:pt modelId="{4E2B63EB-54AC-4757-9618-32F598EEBB0E}" type="pres">
      <dgm:prSet presAssocID="{B57029EF-790E-44F6-8AE6-B2A7C9C3E118}" presName="wedge2" presStyleLbl="node1" presStyleIdx="1" presStyleCnt="4" custLinFactNeighborX="1633" custLinFactNeighborY="2810"/>
      <dgm:spPr/>
      <dgm:t>
        <a:bodyPr/>
        <a:lstStyle/>
        <a:p>
          <a:endParaRPr lang="zh-CN" altLang="en-US"/>
        </a:p>
      </dgm:t>
    </dgm:pt>
    <dgm:pt modelId="{069A21F6-3CC6-461A-A5B9-2B7DBA3B99B5}" type="pres">
      <dgm:prSet presAssocID="{B57029EF-790E-44F6-8AE6-B2A7C9C3E118}" presName="wedge2Tx" presStyleLbl="node1" presStyleIdx="1" presStyleCnt="4">
        <dgm:presLayoutVars>
          <dgm:chMax val="0"/>
          <dgm:chPref val="0"/>
          <dgm:bulletEnabled val="1"/>
        </dgm:presLayoutVars>
      </dgm:prSet>
      <dgm:spPr/>
      <dgm:t>
        <a:bodyPr/>
        <a:lstStyle/>
        <a:p>
          <a:endParaRPr lang="zh-CN" altLang="en-US"/>
        </a:p>
      </dgm:t>
    </dgm:pt>
    <dgm:pt modelId="{F8F910A8-76C0-4716-9365-C2797F8AEF90}" type="pres">
      <dgm:prSet presAssocID="{B57029EF-790E-44F6-8AE6-B2A7C9C3E118}" presName="wedge3" presStyleLbl="node1" presStyleIdx="2" presStyleCnt="4" custLinFactNeighborX="-1255" custLinFactNeighborY="2810"/>
      <dgm:spPr/>
      <dgm:t>
        <a:bodyPr/>
        <a:lstStyle/>
        <a:p>
          <a:endParaRPr lang="zh-CN" altLang="en-US"/>
        </a:p>
      </dgm:t>
    </dgm:pt>
    <dgm:pt modelId="{1A3400DF-790B-464F-A4E4-AC69C99C88AD}" type="pres">
      <dgm:prSet presAssocID="{B57029EF-790E-44F6-8AE6-B2A7C9C3E118}" presName="wedge3Tx" presStyleLbl="node1" presStyleIdx="2" presStyleCnt="4">
        <dgm:presLayoutVars>
          <dgm:chMax val="0"/>
          <dgm:chPref val="0"/>
          <dgm:bulletEnabled val="1"/>
        </dgm:presLayoutVars>
      </dgm:prSet>
      <dgm:spPr/>
      <dgm:t>
        <a:bodyPr/>
        <a:lstStyle/>
        <a:p>
          <a:endParaRPr lang="zh-CN" altLang="en-US"/>
        </a:p>
      </dgm:t>
    </dgm:pt>
    <dgm:pt modelId="{8F6C221B-C56E-4436-95BE-26A21A343C1B}" type="pres">
      <dgm:prSet presAssocID="{B57029EF-790E-44F6-8AE6-B2A7C9C3E118}" presName="wedge4" presStyleLbl="node1" presStyleIdx="3" presStyleCnt="4" custLinFactNeighborX="-1255"/>
      <dgm:spPr/>
      <dgm:t>
        <a:bodyPr/>
        <a:lstStyle/>
        <a:p>
          <a:endParaRPr lang="zh-CN" altLang="en-US"/>
        </a:p>
      </dgm:t>
    </dgm:pt>
    <dgm:pt modelId="{3E2BAA36-8C71-4039-B929-534BCDFDE46C}" type="pres">
      <dgm:prSet presAssocID="{B57029EF-790E-44F6-8AE6-B2A7C9C3E118}" presName="wedge4Tx" presStyleLbl="node1" presStyleIdx="3" presStyleCnt="4">
        <dgm:presLayoutVars>
          <dgm:chMax val="0"/>
          <dgm:chPref val="0"/>
          <dgm:bulletEnabled val="1"/>
        </dgm:presLayoutVars>
      </dgm:prSet>
      <dgm:spPr/>
      <dgm:t>
        <a:bodyPr/>
        <a:lstStyle/>
        <a:p>
          <a:endParaRPr lang="zh-CN" altLang="en-US"/>
        </a:p>
      </dgm:t>
    </dgm:pt>
  </dgm:ptLst>
  <dgm:cxnLst>
    <dgm:cxn modelId="{9F15B1FC-6718-4F69-B6E1-435B6D2BBB24}" type="presOf" srcId="{C50BCDD9-989D-44EC-A5C1-88E8C91B4B61}" destId="{1A3400DF-790B-464F-A4E4-AC69C99C88AD}" srcOrd="1" destOrd="0" presId="urn:microsoft.com/office/officeart/2005/8/layout/chart3"/>
    <dgm:cxn modelId="{B3458D15-7185-435A-BEE2-F2120D0290C8}" type="presOf" srcId="{125D05E6-359C-4186-A642-D4AC712A8055}" destId="{8F6C221B-C56E-4436-95BE-26A21A343C1B}" srcOrd="0" destOrd="0" presId="urn:microsoft.com/office/officeart/2005/8/layout/chart3"/>
    <dgm:cxn modelId="{C14EFC3E-00C7-4D09-BFB9-75EB55842741}" type="presOf" srcId="{FD24DDFC-A39F-4EAF-903B-CA0F11FE5976}" destId="{069A21F6-3CC6-461A-A5B9-2B7DBA3B99B5}" srcOrd="1" destOrd="0" presId="urn:microsoft.com/office/officeart/2005/8/layout/chart3"/>
    <dgm:cxn modelId="{5114E4FE-96FF-4DBC-8CB6-C39DC1D0A62D}" srcId="{B57029EF-790E-44F6-8AE6-B2A7C9C3E118}" destId="{FD24DDFC-A39F-4EAF-903B-CA0F11FE5976}" srcOrd="1" destOrd="0" parTransId="{C295A3C0-F37B-4BE7-BA60-CB5A9B59032F}" sibTransId="{4186AB80-96DB-492E-9121-27977AFCDE39}"/>
    <dgm:cxn modelId="{B8E2B6FB-8061-4F46-90FC-97AB01A35BDE}" type="presOf" srcId="{FD24DDFC-A39F-4EAF-903B-CA0F11FE5976}" destId="{4E2B63EB-54AC-4757-9618-32F598EEBB0E}" srcOrd="0" destOrd="0" presId="urn:microsoft.com/office/officeart/2005/8/layout/chart3"/>
    <dgm:cxn modelId="{1489C3B9-2AA5-4D75-B308-00FC8A1A037C}" type="presOf" srcId="{C50BCDD9-989D-44EC-A5C1-88E8C91B4B61}" destId="{F8F910A8-76C0-4716-9365-C2797F8AEF90}" srcOrd="0" destOrd="0" presId="urn:microsoft.com/office/officeart/2005/8/layout/chart3"/>
    <dgm:cxn modelId="{34814C6D-3B84-4B3C-B253-A3191229F4EA}" srcId="{B57029EF-790E-44F6-8AE6-B2A7C9C3E118}" destId="{EDB5645F-3793-4067-BEBE-F49ADAAE8459}" srcOrd="0" destOrd="0" parTransId="{B526E804-60C5-4FDF-9A7B-5ED619887331}" sibTransId="{99E7D77B-A736-4B62-A3D3-EF513F027CBA}"/>
    <dgm:cxn modelId="{A235DD7B-9609-4B2B-BF9A-89F44916DBFA}" srcId="{B57029EF-790E-44F6-8AE6-B2A7C9C3E118}" destId="{C50BCDD9-989D-44EC-A5C1-88E8C91B4B61}" srcOrd="2" destOrd="0" parTransId="{A4F854AD-0BBF-4A0D-8A26-A206996892EA}" sibTransId="{A888025D-0374-4965-BCAC-C5C49C8DF81F}"/>
    <dgm:cxn modelId="{FB451D5A-4449-4C6F-8CA1-0B18771129B4}" type="presOf" srcId="{125D05E6-359C-4186-A642-D4AC712A8055}" destId="{3E2BAA36-8C71-4039-B929-534BCDFDE46C}" srcOrd="1" destOrd="0" presId="urn:microsoft.com/office/officeart/2005/8/layout/chart3"/>
    <dgm:cxn modelId="{5446615C-0E70-4B91-8BC5-1CE3417B8610}" type="presOf" srcId="{B57029EF-790E-44F6-8AE6-B2A7C9C3E118}" destId="{1C406B9F-74AF-4FC2-94D7-6558F6500578}" srcOrd="0" destOrd="0" presId="urn:microsoft.com/office/officeart/2005/8/layout/chart3"/>
    <dgm:cxn modelId="{9647DF41-CE10-4C18-A7BC-B29ED3013EDB}" type="presOf" srcId="{EDB5645F-3793-4067-BEBE-F49ADAAE8459}" destId="{62007463-9111-4CBF-9FD2-CF5CEA7BF5A3}" srcOrd="1" destOrd="0" presId="urn:microsoft.com/office/officeart/2005/8/layout/chart3"/>
    <dgm:cxn modelId="{301C3244-AA1D-4EE3-88EF-9A9C90804C88}" type="presOf" srcId="{EDB5645F-3793-4067-BEBE-F49ADAAE8459}" destId="{3765E742-825E-4D20-81D3-E27BC4849D5B}" srcOrd="0" destOrd="0" presId="urn:microsoft.com/office/officeart/2005/8/layout/chart3"/>
    <dgm:cxn modelId="{2163F184-879D-415B-8022-B5E5E155132E}" srcId="{B57029EF-790E-44F6-8AE6-B2A7C9C3E118}" destId="{125D05E6-359C-4186-A642-D4AC712A8055}" srcOrd="3" destOrd="0" parTransId="{FAC8A857-2A24-4012-9EDC-4A020DE5C344}" sibTransId="{01D10FB4-9455-4502-91EA-D1F3FBF6515A}"/>
    <dgm:cxn modelId="{31964690-056B-47A9-835A-2D5BFAFB0A4A}" type="presParOf" srcId="{1C406B9F-74AF-4FC2-94D7-6558F6500578}" destId="{3765E742-825E-4D20-81D3-E27BC4849D5B}" srcOrd="0" destOrd="0" presId="urn:microsoft.com/office/officeart/2005/8/layout/chart3"/>
    <dgm:cxn modelId="{D8A81B4C-DCE1-45C4-8F7C-1BD7087E8BC6}" type="presParOf" srcId="{1C406B9F-74AF-4FC2-94D7-6558F6500578}" destId="{62007463-9111-4CBF-9FD2-CF5CEA7BF5A3}" srcOrd="1" destOrd="0" presId="urn:microsoft.com/office/officeart/2005/8/layout/chart3"/>
    <dgm:cxn modelId="{65BDCFE2-A946-4A51-9A37-63449269F77C}" type="presParOf" srcId="{1C406B9F-74AF-4FC2-94D7-6558F6500578}" destId="{4E2B63EB-54AC-4757-9618-32F598EEBB0E}" srcOrd="2" destOrd="0" presId="urn:microsoft.com/office/officeart/2005/8/layout/chart3"/>
    <dgm:cxn modelId="{3C1B59F4-62DD-4C04-B011-C5E13FD9085E}" type="presParOf" srcId="{1C406B9F-74AF-4FC2-94D7-6558F6500578}" destId="{069A21F6-3CC6-461A-A5B9-2B7DBA3B99B5}" srcOrd="3" destOrd="0" presId="urn:microsoft.com/office/officeart/2005/8/layout/chart3"/>
    <dgm:cxn modelId="{4B8C1E4A-D24B-483E-9FBD-9BA1ED923C20}" type="presParOf" srcId="{1C406B9F-74AF-4FC2-94D7-6558F6500578}" destId="{F8F910A8-76C0-4716-9365-C2797F8AEF90}" srcOrd="4" destOrd="0" presId="urn:microsoft.com/office/officeart/2005/8/layout/chart3"/>
    <dgm:cxn modelId="{D2CF5BFE-4B9B-4120-AA69-4DEBF97CD8E8}" type="presParOf" srcId="{1C406B9F-74AF-4FC2-94D7-6558F6500578}" destId="{1A3400DF-790B-464F-A4E4-AC69C99C88AD}" srcOrd="5" destOrd="0" presId="urn:microsoft.com/office/officeart/2005/8/layout/chart3"/>
    <dgm:cxn modelId="{20A90FD1-632E-451F-96FE-198A4232687B}" type="presParOf" srcId="{1C406B9F-74AF-4FC2-94D7-6558F6500578}" destId="{8F6C221B-C56E-4436-95BE-26A21A343C1B}" srcOrd="6" destOrd="0" presId="urn:microsoft.com/office/officeart/2005/8/layout/chart3"/>
    <dgm:cxn modelId="{FF0A915F-EE9D-4396-A361-91B4934629EC}" type="presParOf" srcId="{1C406B9F-74AF-4FC2-94D7-6558F6500578}" destId="{3E2BAA36-8C71-4039-B929-534BCDFDE46C}"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7029EF-790E-44F6-8AE6-B2A7C9C3E118}" type="doc">
      <dgm:prSet loTypeId="urn:microsoft.com/office/officeart/2005/8/layout/chart3" loCatId="cycle" qsTypeId="urn:microsoft.com/office/officeart/2005/8/quickstyle/simple4" qsCatId="simple" csTypeId="urn:microsoft.com/office/officeart/2005/8/colors/colorful1" csCatId="colorful" phldr="1"/>
      <dgm:spPr/>
    </dgm:pt>
    <dgm:pt modelId="{FD24DDFC-A39F-4EAF-903B-CA0F11FE5976}">
      <dgm:prSet phldrT="[文本]"/>
      <dgm:spPr>
        <a:solidFill>
          <a:schemeClr val="accent2"/>
        </a:solidFill>
      </dgm:spPr>
      <dgm:t>
        <a:bodyPr/>
        <a:lstStyle/>
        <a:p>
          <a:endParaRPr lang="zh-CN" altLang="en-US" dirty="0"/>
        </a:p>
      </dgm:t>
    </dgm:pt>
    <dgm:pt modelId="{C295A3C0-F37B-4BE7-BA60-CB5A9B59032F}" type="parTrans" cxnId="{5114E4FE-96FF-4DBC-8CB6-C39DC1D0A62D}">
      <dgm:prSet/>
      <dgm:spPr/>
      <dgm:t>
        <a:bodyPr/>
        <a:lstStyle/>
        <a:p>
          <a:endParaRPr lang="zh-CN" altLang="en-US"/>
        </a:p>
      </dgm:t>
    </dgm:pt>
    <dgm:pt modelId="{4186AB80-96DB-492E-9121-27977AFCDE39}" type="sibTrans" cxnId="{5114E4FE-96FF-4DBC-8CB6-C39DC1D0A62D}">
      <dgm:prSet/>
      <dgm:spPr/>
      <dgm:t>
        <a:bodyPr/>
        <a:lstStyle/>
        <a:p>
          <a:endParaRPr lang="zh-CN" altLang="en-US"/>
        </a:p>
      </dgm:t>
    </dgm:pt>
    <dgm:pt modelId="{C50BCDD9-989D-44EC-A5C1-88E8C91B4B61}">
      <dgm:prSet phldrT="[文本]" custT="1"/>
      <dgm:spPr/>
      <dgm:t>
        <a:bodyPr/>
        <a:lstStyle/>
        <a:p>
          <a:r>
            <a:rPr lang="zh-CN" altLang="en-US" sz="2000" b="1" dirty="0" smtClean="0"/>
            <a:t>资源占用费</a:t>
          </a:r>
          <a:endParaRPr lang="zh-CN" altLang="en-US" sz="2000" b="1" dirty="0"/>
        </a:p>
      </dgm:t>
    </dgm:pt>
    <dgm:pt modelId="{A4F854AD-0BBF-4A0D-8A26-A206996892EA}" type="parTrans" cxnId="{A235DD7B-9609-4B2B-BF9A-89F44916DBFA}">
      <dgm:prSet/>
      <dgm:spPr/>
      <dgm:t>
        <a:bodyPr/>
        <a:lstStyle/>
        <a:p>
          <a:endParaRPr lang="zh-CN" altLang="en-US"/>
        </a:p>
      </dgm:t>
    </dgm:pt>
    <dgm:pt modelId="{A888025D-0374-4965-BCAC-C5C49C8DF81F}" type="sibTrans" cxnId="{A235DD7B-9609-4B2B-BF9A-89F44916DBFA}">
      <dgm:prSet/>
      <dgm:spPr/>
      <dgm:t>
        <a:bodyPr/>
        <a:lstStyle/>
        <a:p>
          <a:endParaRPr lang="zh-CN" altLang="en-US"/>
        </a:p>
      </dgm:t>
    </dgm:pt>
    <dgm:pt modelId="{125D05E6-359C-4186-A642-D4AC712A8055}">
      <dgm:prSet phldrT="[文本]" custT="1"/>
      <dgm:spPr/>
      <dgm:t>
        <a:bodyPr/>
        <a:lstStyle/>
        <a:p>
          <a:r>
            <a:rPr lang="zh-CN" altLang="en-US" sz="2000" b="1" dirty="0" smtClean="0"/>
            <a:t>管理费</a:t>
          </a:r>
          <a:endParaRPr lang="zh-CN" altLang="en-US" sz="2000" b="1" dirty="0"/>
        </a:p>
      </dgm:t>
    </dgm:pt>
    <dgm:pt modelId="{FAC8A857-2A24-4012-9EDC-4A020DE5C344}" type="parTrans" cxnId="{2163F184-879D-415B-8022-B5E5E155132E}">
      <dgm:prSet/>
      <dgm:spPr/>
      <dgm:t>
        <a:bodyPr/>
        <a:lstStyle/>
        <a:p>
          <a:endParaRPr lang="zh-CN" altLang="en-US"/>
        </a:p>
      </dgm:t>
    </dgm:pt>
    <dgm:pt modelId="{01D10FB4-9455-4502-91EA-D1F3FBF6515A}" type="sibTrans" cxnId="{2163F184-879D-415B-8022-B5E5E155132E}">
      <dgm:prSet/>
      <dgm:spPr/>
      <dgm:t>
        <a:bodyPr/>
        <a:lstStyle/>
        <a:p>
          <a:endParaRPr lang="zh-CN" altLang="en-US"/>
        </a:p>
      </dgm:t>
    </dgm:pt>
    <dgm:pt modelId="{16935C51-A32E-48A7-8584-3E118FC3A0C5}">
      <dgm:prSet phldrT="[文本]"/>
      <dgm:spPr>
        <a:solidFill>
          <a:schemeClr val="accent2"/>
        </a:solidFill>
      </dgm:spPr>
      <dgm:t>
        <a:bodyPr/>
        <a:lstStyle/>
        <a:p>
          <a:endParaRPr lang="zh-CN" altLang="en-US" dirty="0"/>
        </a:p>
      </dgm:t>
    </dgm:pt>
    <dgm:pt modelId="{7DC9EB33-8748-46D7-9890-53435676F84B}" type="sibTrans" cxnId="{9B7DC9A3-2AB8-47D6-A09A-BA3E01C87920}">
      <dgm:prSet/>
      <dgm:spPr/>
      <dgm:t>
        <a:bodyPr/>
        <a:lstStyle/>
        <a:p>
          <a:endParaRPr lang="zh-CN" altLang="en-US"/>
        </a:p>
      </dgm:t>
    </dgm:pt>
    <dgm:pt modelId="{91B42DF7-6879-4C2B-85C8-D7B8AEE9B44D}" type="parTrans" cxnId="{9B7DC9A3-2AB8-47D6-A09A-BA3E01C87920}">
      <dgm:prSet/>
      <dgm:spPr/>
      <dgm:t>
        <a:bodyPr/>
        <a:lstStyle/>
        <a:p>
          <a:endParaRPr lang="zh-CN" altLang="en-US"/>
        </a:p>
      </dgm:t>
    </dgm:pt>
    <dgm:pt modelId="{1C406B9F-74AF-4FC2-94D7-6558F6500578}" type="pres">
      <dgm:prSet presAssocID="{B57029EF-790E-44F6-8AE6-B2A7C9C3E118}" presName="compositeShape" presStyleCnt="0">
        <dgm:presLayoutVars>
          <dgm:chMax val="7"/>
          <dgm:dir/>
          <dgm:resizeHandles val="exact"/>
        </dgm:presLayoutVars>
      </dgm:prSet>
      <dgm:spPr/>
    </dgm:pt>
    <dgm:pt modelId="{3765E742-825E-4D20-81D3-E27BC4849D5B}" type="pres">
      <dgm:prSet presAssocID="{B57029EF-790E-44F6-8AE6-B2A7C9C3E118}" presName="wedge1" presStyleLbl="node1" presStyleIdx="0" presStyleCnt="4" custScaleX="102172" custLinFactNeighborX="-1496" custLinFactNeighborY="8426"/>
      <dgm:spPr/>
      <dgm:t>
        <a:bodyPr/>
        <a:lstStyle/>
        <a:p>
          <a:endParaRPr lang="zh-CN" altLang="en-US"/>
        </a:p>
      </dgm:t>
    </dgm:pt>
    <dgm:pt modelId="{62007463-9111-4CBF-9FD2-CF5CEA7BF5A3}" type="pres">
      <dgm:prSet presAssocID="{B57029EF-790E-44F6-8AE6-B2A7C9C3E118}" presName="wedge1Tx" presStyleLbl="node1" presStyleIdx="0" presStyleCnt="4">
        <dgm:presLayoutVars>
          <dgm:chMax val="0"/>
          <dgm:chPref val="0"/>
          <dgm:bulletEnabled val="1"/>
        </dgm:presLayoutVars>
      </dgm:prSet>
      <dgm:spPr/>
      <dgm:t>
        <a:bodyPr/>
        <a:lstStyle/>
        <a:p>
          <a:endParaRPr lang="zh-CN" altLang="en-US"/>
        </a:p>
      </dgm:t>
    </dgm:pt>
    <dgm:pt modelId="{4E2B63EB-54AC-4757-9618-32F598EEBB0E}" type="pres">
      <dgm:prSet presAssocID="{B57029EF-790E-44F6-8AE6-B2A7C9C3E118}" presName="wedge2" presStyleLbl="node1" presStyleIdx="1" presStyleCnt="4" custLinFactNeighborX="2719" custLinFactNeighborY="238"/>
      <dgm:spPr/>
      <dgm:t>
        <a:bodyPr/>
        <a:lstStyle/>
        <a:p>
          <a:endParaRPr lang="zh-CN" altLang="en-US"/>
        </a:p>
      </dgm:t>
    </dgm:pt>
    <dgm:pt modelId="{069A21F6-3CC6-461A-A5B9-2B7DBA3B99B5}" type="pres">
      <dgm:prSet presAssocID="{B57029EF-790E-44F6-8AE6-B2A7C9C3E118}" presName="wedge2Tx" presStyleLbl="node1" presStyleIdx="1" presStyleCnt="4">
        <dgm:presLayoutVars>
          <dgm:chMax val="0"/>
          <dgm:chPref val="0"/>
          <dgm:bulletEnabled val="1"/>
        </dgm:presLayoutVars>
      </dgm:prSet>
      <dgm:spPr/>
      <dgm:t>
        <a:bodyPr/>
        <a:lstStyle/>
        <a:p>
          <a:endParaRPr lang="zh-CN" altLang="en-US"/>
        </a:p>
      </dgm:t>
    </dgm:pt>
    <dgm:pt modelId="{F8F910A8-76C0-4716-9365-C2797F8AEF90}" type="pres">
      <dgm:prSet presAssocID="{B57029EF-790E-44F6-8AE6-B2A7C9C3E118}" presName="wedge3" presStyleLbl="node1" presStyleIdx="2" presStyleCnt="4" custLinFactNeighborY="3635"/>
      <dgm:spPr/>
      <dgm:t>
        <a:bodyPr/>
        <a:lstStyle/>
        <a:p>
          <a:endParaRPr lang="zh-CN" altLang="en-US"/>
        </a:p>
      </dgm:t>
    </dgm:pt>
    <dgm:pt modelId="{1A3400DF-790B-464F-A4E4-AC69C99C88AD}" type="pres">
      <dgm:prSet presAssocID="{B57029EF-790E-44F6-8AE6-B2A7C9C3E118}" presName="wedge3Tx" presStyleLbl="node1" presStyleIdx="2" presStyleCnt="4">
        <dgm:presLayoutVars>
          <dgm:chMax val="0"/>
          <dgm:chPref val="0"/>
          <dgm:bulletEnabled val="1"/>
        </dgm:presLayoutVars>
      </dgm:prSet>
      <dgm:spPr/>
      <dgm:t>
        <a:bodyPr/>
        <a:lstStyle/>
        <a:p>
          <a:endParaRPr lang="zh-CN" altLang="en-US"/>
        </a:p>
      </dgm:t>
    </dgm:pt>
    <dgm:pt modelId="{8F6C221B-C56E-4436-95BE-26A21A343C1B}" type="pres">
      <dgm:prSet presAssocID="{B57029EF-790E-44F6-8AE6-B2A7C9C3E118}" presName="wedge4" presStyleLbl="node1" presStyleIdx="3" presStyleCnt="4"/>
      <dgm:spPr/>
      <dgm:t>
        <a:bodyPr/>
        <a:lstStyle/>
        <a:p>
          <a:endParaRPr lang="zh-CN" altLang="en-US"/>
        </a:p>
      </dgm:t>
    </dgm:pt>
    <dgm:pt modelId="{3E2BAA36-8C71-4039-B929-534BCDFDE46C}" type="pres">
      <dgm:prSet presAssocID="{B57029EF-790E-44F6-8AE6-B2A7C9C3E118}" presName="wedge4Tx" presStyleLbl="node1" presStyleIdx="3" presStyleCnt="4">
        <dgm:presLayoutVars>
          <dgm:chMax val="0"/>
          <dgm:chPref val="0"/>
          <dgm:bulletEnabled val="1"/>
        </dgm:presLayoutVars>
      </dgm:prSet>
      <dgm:spPr/>
      <dgm:t>
        <a:bodyPr/>
        <a:lstStyle/>
        <a:p>
          <a:endParaRPr lang="zh-CN" altLang="en-US"/>
        </a:p>
      </dgm:t>
    </dgm:pt>
  </dgm:ptLst>
  <dgm:cxnLst>
    <dgm:cxn modelId="{6062C57C-554A-4364-9A6E-2F7F7855E95D}" type="presOf" srcId="{16935C51-A32E-48A7-8584-3E118FC3A0C5}" destId="{4E2B63EB-54AC-4757-9618-32F598EEBB0E}" srcOrd="0" destOrd="0" presId="urn:microsoft.com/office/officeart/2005/8/layout/chart3"/>
    <dgm:cxn modelId="{11ADCA75-F84E-48D4-8BD4-343BDE677AEE}" type="presOf" srcId="{FD24DDFC-A39F-4EAF-903B-CA0F11FE5976}" destId="{62007463-9111-4CBF-9FD2-CF5CEA7BF5A3}" srcOrd="1" destOrd="0" presId="urn:microsoft.com/office/officeart/2005/8/layout/chart3"/>
    <dgm:cxn modelId="{2163F184-879D-415B-8022-B5E5E155132E}" srcId="{B57029EF-790E-44F6-8AE6-B2A7C9C3E118}" destId="{125D05E6-359C-4186-A642-D4AC712A8055}" srcOrd="3" destOrd="0" parTransId="{FAC8A857-2A24-4012-9EDC-4A020DE5C344}" sibTransId="{01D10FB4-9455-4502-91EA-D1F3FBF6515A}"/>
    <dgm:cxn modelId="{A235DD7B-9609-4B2B-BF9A-89F44916DBFA}" srcId="{B57029EF-790E-44F6-8AE6-B2A7C9C3E118}" destId="{C50BCDD9-989D-44EC-A5C1-88E8C91B4B61}" srcOrd="2" destOrd="0" parTransId="{A4F854AD-0BBF-4A0D-8A26-A206996892EA}" sibTransId="{A888025D-0374-4965-BCAC-C5C49C8DF81F}"/>
    <dgm:cxn modelId="{5114E4FE-96FF-4DBC-8CB6-C39DC1D0A62D}" srcId="{B57029EF-790E-44F6-8AE6-B2A7C9C3E118}" destId="{FD24DDFC-A39F-4EAF-903B-CA0F11FE5976}" srcOrd="0" destOrd="0" parTransId="{C295A3C0-F37B-4BE7-BA60-CB5A9B59032F}" sibTransId="{4186AB80-96DB-492E-9121-27977AFCDE39}"/>
    <dgm:cxn modelId="{9B7DC9A3-2AB8-47D6-A09A-BA3E01C87920}" srcId="{B57029EF-790E-44F6-8AE6-B2A7C9C3E118}" destId="{16935C51-A32E-48A7-8584-3E118FC3A0C5}" srcOrd="1" destOrd="0" parTransId="{91B42DF7-6879-4C2B-85C8-D7B8AEE9B44D}" sibTransId="{7DC9EB33-8748-46D7-9890-53435676F84B}"/>
    <dgm:cxn modelId="{8C406217-3387-480D-ACDD-A8FDD5CE4204}" type="presOf" srcId="{125D05E6-359C-4186-A642-D4AC712A8055}" destId="{3E2BAA36-8C71-4039-B929-534BCDFDE46C}" srcOrd="1" destOrd="0" presId="urn:microsoft.com/office/officeart/2005/8/layout/chart3"/>
    <dgm:cxn modelId="{330B16FE-C989-483D-BBC3-96D60748B8A8}" type="presOf" srcId="{125D05E6-359C-4186-A642-D4AC712A8055}" destId="{8F6C221B-C56E-4436-95BE-26A21A343C1B}" srcOrd="0" destOrd="0" presId="urn:microsoft.com/office/officeart/2005/8/layout/chart3"/>
    <dgm:cxn modelId="{A36A9B50-FC28-4897-8A29-782F8D5DAB17}" type="presOf" srcId="{16935C51-A32E-48A7-8584-3E118FC3A0C5}" destId="{069A21F6-3CC6-461A-A5B9-2B7DBA3B99B5}" srcOrd="1" destOrd="0" presId="urn:microsoft.com/office/officeart/2005/8/layout/chart3"/>
    <dgm:cxn modelId="{6CF72E28-757B-4075-951A-B044C9975FE1}" type="presOf" srcId="{B57029EF-790E-44F6-8AE6-B2A7C9C3E118}" destId="{1C406B9F-74AF-4FC2-94D7-6558F6500578}" srcOrd="0" destOrd="0" presId="urn:microsoft.com/office/officeart/2005/8/layout/chart3"/>
    <dgm:cxn modelId="{94DDAADC-DEC7-47ED-9F2C-5D9866949D79}" type="presOf" srcId="{C50BCDD9-989D-44EC-A5C1-88E8C91B4B61}" destId="{1A3400DF-790B-464F-A4E4-AC69C99C88AD}" srcOrd="1" destOrd="0" presId="urn:microsoft.com/office/officeart/2005/8/layout/chart3"/>
    <dgm:cxn modelId="{40352A7C-3B6E-4C88-8FF3-7F42F786FA60}" type="presOf" srcId="{C50BCDD9-989D-44EC-A5C1-88E8C91B4B61}" destId="{F8F910A8-76C0-4716-9365-C2797F8AEF90}" srcOrd="0" destOrd="0" presId="urn:microsoft.com/office/officeart/2005/8/layout/chart3"/>
    <dgm:cxn modelId="{61B7F800-E0BC-4880-8C7D-A7DA9480B8F3}" type="presOf" srcId="{FD24DDFC-A39F-4EAF-903B-CA0F11FE5976}" destId="{3765E742-825E-4D20-81D3-E27BC4849D5B}" srcOrd="0" destOrd="0" presId="urn:microsoft.com/office/officeart/2005/8/layout/chart3"/>
    <dgm:cxn modelId="{9FCA2961-01CB-4D2C-80D0-3EC0DF4BE88A}" type="presParOf" srcId="{1C406B9F-74AF-4FC2-94D7-6558F6500578}" destId="{3765E742-825E-4D20-81D3-E27BC4849D5B}" srcOrd="0" destOrd="0" presId="urn:microsoft.com/office/officeart/2005/8/layout/chart3"/>
    <dgm:cxn modelId="{3C8D7BAE-89CE-4E76-8637-30534FAC8174}" type="presParOf" srcId="{1C406B9F-74AF-4FC2-94D7-6558F6500578}" destId="{62007463-9111-4CBF-9FD2-CF5CEA7BF5A3}" srcOrd="1" destOrd="0" presId="urn:microsoft.com/office/officeart/2005/8/layout/chart3"/>
    <dgm:cxn modelId="{D4592C72-9ECA-49D6-A253-7C6C85D4A8F5}" type="presParOf" srcId="{1C406B9F-74AF-4FC2-94D7-6558F6500578}" destId="{4E2B63EB-54AC-4757-9618-32F598EEBB0E}" srcOrd="2" destOrd="0" presId="urn:microsoft.com/office/officeart/2005/8/layout/chart3"/>
    <dgm:cxn modelId="{59EA4F38-C91E-4483-8E96-9FD831DD3CDE}" type="presParOf" srcId="{1C406B9F-74AF-4FC2-94D7-6558F6500578}" destId="{069A21F6-3CC6-461A-A5B9-2B7DBA3B99B5}" srcOrd="3" destOrd="0" presId="urn:microsoft.com/office/officeart/2005/8/layout/chart3"/>
    <dgm:cxn modelId="{469EA60D-709C-4570-AD34-FDBC3104F905}" type="presParOf" srcId="{1C406B9F-74AF-4FC2-94D7-6558F6500578}" destId="{F8F910A8-76C0-4716-9365-C2797F8AEF90}" srcOrd="4" destOrd="0" presId="urn:microsoft.com/office/officeart/2005/8/layout/chart3"/>
    <dgm:cxn modelId="{6E86777C-C178-4DCC-B527-9B72A4D95EAD}" type="presParOf" srcId="{1C406B9F-74AF-4FC2-94D7-6558F6500578}" destId="{1A3400DF-790B-464F-A4E4-AC69C99C88AD}" srcOrd="5" destOrd="0" presId="urn:microsoft.com/office/officeart/2005/8/layout/chart3"/>
    <dgm:cxn modelId="{49C4DE05-C95D-4A84-A5F1-5DD78C55FD8E}" type="presParOf" srcId="{1C406B9F-74AF-4FC2-94D7-6558F6500578}" destId="{8F6C221B-C56E-4436-95BE-26A21A343C1B}" srcOrd="6" destOrd="0" presId="urn:microsoft.com/office/officeart/2005/8/layout/chart3"/>
    <dgm:cxn modelId="{0ADDBB5B-CD20-4623-8800-388A478A0A2C}" type="presParOf" srcId="{1C406B9F-74AF-4FC2-94D7-6558F6500578}" destId="{3E2BAA36-8C71-4039-B929-534BCDFDE46C}" srcOrd="7"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CB94D00-F410-47E2-98CC-A3D4B990DD66}" type="datetimeFigureOut">
              <a:rPr lang="zh-CN" altLang="en-US"/>
              <a:pPr>
                <a:defRPr/>
              </a:pPr>
              <a:t>2016/12/5/Monday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6E8B9E8-FDC8-462F-B3BF-069AC80793F2}" type="slidenum">
              <a:rPr lang="zh-CN" altLang="en-US"/>
              <a:pPr>
                <a:defRPr/>
              </a:pPr>
              <a:t>‹#›</a:t>
            </a:fld>
            <a:endParaRPr lang="zh-CN" altLang="en-US"/>
          </a:p>
        </p:txBody>
      </p:sp>
    </p:spTree>
    <p:extLst>
      <p:ext uri="{BB962C8B-B14F-4D97-AF65-F5344CB8AC3E}">
        <p14:creationId xmlns:p14="http://schemas.microsoft.com/office/powerpoint/2010/main" val="13291391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E8B9E8-FDC8-462F-B3BF-069AC80793F2}" type="slidenum">
              <a:rPr lang="zh-CN" altLang="en-US" smtClean="0"/>
              <a:pPr>
                <a:defRPr/>
              </a:pPr>
              <a:t>4</a:t>
            </a:fld>
            <a:endParaRPr lang="zh-CN" altLang="en-US"/>
          </a:p>
        </p:txBody>
      </p:sp>
    </p:spTree>
    <p:extLst>
      <p:ext uri="{BB962C8B-B14F-4D97-AF65-F5344CB8AC3E}">
        <p14:creationId xmlns:p14="http://schemas.microsoft.com/office/powerpoint/2010/main" val="1867026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E8B9E8-FDC8-462F-B3BF-069AC80793F2}" type="slidenum">
              <a:rPr lang="zh-CN" altLang="en-US" smtClean="0"/>
              <a:pPr>
                <a:defRPr/>
              </a:pPr>
              <a:t>5</a:t>
            </a:fld>
            <a:endParaRPr lang="zh-CN" altLang="en-US"/>
          </a:p>
        </p:txBody>
      </p:sp>
    </p:spTree>
    <p:extLst>
      <p:ext uri="{BB962C8B-B14F-4D97-AF65-F5344CB8AC3E}">
        <p14:creationId xmlns:p14="http://schemas.microsoft.com/office/powerpoint/2010/main" val="395264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E8B9E8-FDC8-462F-B3BF-069AC80793F2}" type="slidenum">
              <a:rPr lang="zh-CN" altLang="en-US" smtClean="0"/>
              <a:pPr>
                <a:defRPr/>
              </a:pPr>
              <a:t>6</a:t>
            </a:fld>
            <a:endParaRPr lang="zh-CN" altLang="en-US"/>
          </a:p>
        </p:txBody>
      </p:sp>
    </p:spTree>
    <p:extLst>
      <p:ext uri="{BB962C8B-B14F-4D97-AF65-F5344CB8AC3E}">
        <p14:creationId xmlns:p14="http://schemas.microsoft.com/office/powerpoint/2010/main" val="2067233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E8B9E8-FDC8-462F-B3BF-069AC80793F2}" type="slidenum">
              <a:rPr lang="zh-CN" altLang="en-US" smtClean="0"/>
              <a:pPr>
                <a:defRPr/>
              </a:pPr>
              <a:t>7</a:t>
            </a:fld>
            <a:endParaRPr lang="zh-CN" altLang="en-US"/>
          </a:p>
        </p:txBody>
      </p:sp>
    </p:spTree>
    <p:extLst>
      <p:ext uri="{BB962C8B-B14F-4D97-AF65-F5344CB8AC3E}">
        <p14:creationId xmlns:p14="http://schemas.microsoft.com/office/powerpoint/2010/main" val="3324751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E8B9E8-FDC8-462F-B3BF-069AC80793F2}" type="slidenum">
              <a:rPr lang="zh-CN" altLang="en-US" smtClean="0"/>
              <a:pPr>
                <a:defRPr/>
              </a:pPr>
              <a:t>8</a:t>
            </a:fld>
            <a:endParaRPr lang="zh-CN" altLang="en-US"/>
          </a:p>
        </p:txBody>
      </p:sp>
    </p:spTree>
    <p:extLst>
      <p:ext uri="{BB962C8B-B14F-4D97-AF65-F5344CB8AC3E}">
        <p14:creationId xmlns:p14="http://schemas.microsoft.com/office/powerpoint/2010/main" val="264123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E8B9E8-FDC8-462F-B3BF-069AC80793F2}" type="slidenum">
              <a:rPr lang="zh-CN" altLang="en-US" smtClean="0"/>
              <a:pPr>
                <a:defRPr/>
              </a:pPr>
              <a:t>9</a:t>
            </a:fld>
            <a:endParaRPr lang="zh-CN" altLang="en-US"/>
          </a:p>
        </p:txBody>
      </p:sp>
    </p:spTree>
    <p:extLst>
      <p:ext uri="{BB962C8B-B14F-4D97-AF65-F5344CB8AC3E}">
        <p14:creationId xmlns:p14="http://schemas.microsoft.com/office/powerpoint/2010/main" val="514269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E8B9E8-FDC8-462F-B3BF-069AC80793F2}" type="slidenum">
              <a:rPr lang="zh-CN" altLang="en-US" smtClean="0"/>
              <a:pPr>
                <a:defRPr/>
              </a:pPr>
              <a:t>10</a:t>
            </a:fld>
            <a:endParaRPr lang="zh-CN" altLang="en-US"/>
          </a:p>
        </p:txBody>
      </p:sp>
    </p:spTree>
    <p:extLst>
      <p:ext uri="{BB962C8B-B14F-4D97-AF65-F5344CB8AC3E}">
        <p14:creationId xmlns:p14="http://schemas.microsoft.com/office/powerpoint/2010/main" val="510501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gif"/><Relationship Id="rId5" Type="http://schemas.openxmlformats.org/officeDocument/2006/relationships/image" Target="../media/image4.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142844" y="155544"/>
            <a:ext cx="2286016" cy="487374"/>
            <a:chOff x="3059832" y="1050241"/>
            <a:chExt cx="3384376" cy="810002"/>
          </a:xfrm>
        </p:grpSpPr>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9832" y="1050241"/>
              <a:ext cx="673610" cy="810002"/>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0872" y="1050241"/>
              <a:ext cx="2713336" cy="538792"/>
            </a:xfrm>
            <a:prstGeom prst="rect">
              <a:avLst/>
            </a:prstGeom>
          </p:spPr>
        </p:pic>
        <p:pic>
          <p:nvPicPr>
            <p:cNvPr id="16" name="图片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33442" y="1438169"/>
              <a:ext cx="2710766" cy="422074"/>
            </a:xfrm>
            <a:prstGeom prst="rect">
              <a:avLst/>
            </a:prstGeom>
          </p:spPr>
        </p:pic>
      </p:grpSp>
      <p:sp>
        <p:nvSpPr>
          <p:cNvPr id="8" name="矩形 7"/>
          <p:cNvSpPr/>
          <p:nvPr/>
        </p:nvSpPr>
        <p:spPr>
          <a:xfrm>
            <a:off x="-22650" y="5495054"/>
            <a:ext cx="9166650" cy="1077218"/>
          </a:xfrm>
          <a:prstGeom prst="rect">
            <a:avLst/>
          </a:prstGeom>
        </p:spPr>
        <p:txBody>
          <a:bodyPr wrap="square">
            <a:spAutoFit/>
          </a:bodyPr>
          <a:lstStyle/>
          <a:p>
            <a:pPr algn="ctr">
              <a:lnSpc>
                <a:spcPct val="135000"/>
              </a:lnSpc>
              <a:spcBef>
                <a:spcPts val="600"/>
              </a:spcBef>
            </a:pPr>
            <a:endParaRPr lang="en-US" altLang="zh-CN" sz="12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endParaRPr>
          </a:p>
          <a:p>
            <a:pPr marL="0" marR="0" indent="0" algn="ctr" defTabSz="914400" rtl="0" eaLnBrk="1" fontAlgn="auto" latinLnBrk="0" hangingPunct="1">
              <a:lnSpc>
                <a:spcPct val="135000"/>
              </a:lnSpc>
              <a:spcBef>
                <a:spcPts val="600"/>
              </a:spcBef>
              <a:spcAft>
                <a:spcPts val="0"/>
              </a:spcAft>
              <a:buClrTx/>
              <a:buSzTx/>
              <a:buFontTx/>
              <a:buNone/>
              <a:tabLst/>
              <a:defRPr/>
            </a:pPr>
            <a:r>
              <a:rPr lang="zh-CN" altLang="en-US" sz="14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江宁校区：江苏省南京市江宁区龙眠大道</a:t>
            </a:r>
            <a:r>
              <a:rPr lang="en-US" altLang="zh-CN" sz="14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101</a:t>
            </a:r>
            <a:r>
              <a:rPr lang="zh-CN" altLang="en-US" sz="14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号  邮政编码：</a:t>
            </a:r>
            <a:r>
              <a:rPr lang="en-US" altLang="zh-CN" sz="14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211166</a:t>
            </a:r>
          </a:p>
          <a:p>
            <a:pPr marL="0" marR="0" indent="0" algn="l" defTabSz="914400" rtl="0" eaLnBrk="1" fontAlgn="auto" latinLnBrk="0" hangingPunct="1">
              <a:lnSpc>
                <a:spcPct val="135000"/>
              </a:lnSpc>
              <a:spcBef>
                <a:spcPts val="600"/>
              </a:spcBef>
              <a:spcAft>
                <a:spcPts val="0"/>
              </a:spcAft>
              <a:buClrTx/>
              <a:buSzTx/>
              <a:buFontTx/>
              <a:buNone/>
              <a:tabLst/>
              <a:defRPr/>
            </a:pPr>
            <a:r>
              <a:rPr lang="zh-CN" altLang="en-US" sz="14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                                                     </a:t>
            </a:r>
            <a:r>
              <a:rPr lang="zh-CN" altLang="en-US" sz="1400" b="0" kern="1200" spc="-90" baseline="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  </a:t>
            </a:r>
            <a:r>
              <a:rPr lang="zh-CN" altLang="en-US" sz="14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五台校区：江苏省南京市汉中路</a:t>
            </a:r>
            <a:r>
              <a:rPr lang="en-US" altLang="zh-CN" sz="14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140</a:t>
            </a:r>
            <a:r>
              <a:rPr lang="zh-CN" altLang="en-US" sz="14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号                    邮政编码：</a:t>
            </a:r>
            <a:r>
              <a:rPr lang="en-US" altLang="zh-CN" sz="14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210029 </a:t>
            </a:r>
          </a:p>
        </p:txBody>
      </p:sp>
    </p:spTree>
    <p:extLst>
      <p:ext uri="{BB962C8B-B14F-4D97-AF65-F5344CB8AC3E}">
        <p14:creationId xmlns:p14="http://schemas.microsoft.com/office/powerpoint/2010/main" val="2082583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214282" y="357166"/>
            <a:ext cx="2248778" cy="538213"/>
            <a:chOff x="3059832" y="1050241"/>
            <a:chExt cx="3384376" cy="810002"/>
          </a:xfrm>
        </p:grpSpPr>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9832" y="1050241"/>
              <a:ext cx="673610" cy="810002"/>
            </a:xfrm>
            <a:prstGeom prst="rect">
              <a:avLst/>
            </a:prstGeom>
          </p:spPr>
        </p:pic>
        <p:pic>
          <p:nvPicPr>
            <p:cNvPr id="14" name="图片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0872" y="1050241"/>
              <a:ext cx="2713336" cy="538792"/>
            </a:xfrm>
            <a:prstGeom prst="rect">
              <a:avLst/>
            </a:prstGeom>
          </p:spPr>
        </p:pic>
        <p:pic>
          <p:nvPicPr>
            <p:cNvPr id="15" name="图片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33442" y="1438169"/>
              <a:ext cx="2710766" cy="422074"/>
            </a:xfrm>
            <a:prstGeom prst="rect">
              <a:avLst/>
            </a:prstGeom>
          </p:spPr>
        </p:pic>
      </p:grpSp>
      <p:pic>
        <p:nvPicPr>
          <p:cNvPr id="16" name="图片 15" descr="未标题-1.gif"/>
          <p:cNvPicPr>
            <a:picLocks noChangeAspect="1"/>
          </p:cNvPicPr>
          <p:nvPr/>
        </p:nvPicPr>
        <p:blipFill>
          <a:blip r:embed="rId6" cstate="print"/>
          <a:stretch>
            <a:fillRect/>
          </a:stretch>
        </p:blipFill>
        <p:spPr>
          <a:xfrm>
            <a:off x="5786446" y="6298406"/>
            <a:ext cx="3143272" cy="416742"/>
          </a:xfrm>
          <a:prstGeom prst="rect">
            <a:avLst/>
          </a:prstGeom>
        </p:spPr>
      </p:pic>
    </p:spTree>
    <p:extLst>
      <p:ext uri="{BB962C8B-B14F-4D97-AF65-F5344CB8AC3E}">
        <p14:creationId xmlns:p14="http://schemas.microsoft.com/office/powerpoint/2010/main" val="17581692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251520" y="371473"/>
            <a:ext cx="2736304" cy="654896"/>
            <a:chOff x="3059832" y="1050241"/>
            <a:chExt cx="3384376" cy="810002"/>
          </a:xfrm>
        </p:grpSpPr>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9832" y="1050241"/>
              <a:ext cx="673610" cy="81000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0872" y="1050241"/>
              <a:ext cx="2713336" cy="538792"/>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33442" y="1438169"/>
              <a:ext cx="2710766" cy="422074"/>
            </a:xfrm>
            <a:prstGeom prst="rect">
              <a:avLst/>
            </a:prstGeom>
          </p:spPr>
        </p:pic>
      </p:grpSp>
      <p:sp>
        <p:nvSpPr>
          <p:cNvPr id="11" name="TextBox 10"/>
          <p:cNvSpPr txBox="1"/>
          <p:nvPr/>
        </p:nvSpPr>
        <p:spPr>
          <a:xfrm>
            <a:off x="0" y="4653136"/>
            <a:ext cx="9164825" cy="1005019"/>
          </a:xfrm>
          <a:prstGeom prst="rect">
            <a:avLst/>
          </a:prstGeom>
          <a:noFill/>
        </p:spPr>
        <p:txBody>
          <a:bodyPr wrap="square" rtlCol="0">
            <a:spAutoFit/>
          </a:bodyPr>
          <a:lstStyle/>
          <a:p>
            <a:pPr algn="ctr">
              <a:lnSpc>
                <a:spcPct val="120000"/>
              </a:lnSpc>
            </a:pPr>
            <a:r>
              <a:rPr lang="zh-CN" altLang="en-US" sz="5400" b="1" kern="1200" spc="-90" dirty="0" smtClean="0">
                <a:gradFill>
                  <a:gsLst>
                    <a:gs pos="0">
                      <a:schemeClr val="tx1"/>
                    </a:gs>
                    <a:gs pos="100000">
                      <a:schemeClr val="tx1">
                        <a:lumMod val="95000"/>
                        <a:lumOff val="5000"/>
                      </a:schemeClr>
                    </a:gs>
                  </a:gsLst>
                  <a:lin ang="5400000" scaled="0"/>
                </a:gradFill>
                <a:latin typeface="微软雅黑" pitchFamily="34" charset="-122"/>
                <a:ea typeface="微软雅黑" pitchFamily="34" charset="-122"/>
                <a:cs typeface="+mn-cs"/>
              </a:rPr>
              <a:t>南京医科大学介绍</a:t>
            </a:r>
            <a:endParaRPr lang="en-US" altLang="zh-CN" sz="5400" b="1" kern="1200" spc="-90" dirty="0" smtClean="0">
              <a:gradFill>
                <a:gsLst>
                  <a:gs pos="0">
                    <a:schemeClr val="tx1"/>
                  </a:gs>
                  <a:gs pos="100000">
                    <a:schemeClr val="tx1">
                      <a:lumMod val="95000"/>
                      <a:lumOff val="5000"/>
                    </a:schemeClr>
                  </a:gs>
                </a:gsLst>
                <a:lin ang="5400000" scaled="0"/>
              </a:gradFill>
              <a:latin typeface="微软雅黑" pitchFamily="34" charset="-122"/>
              <a:ea typeface="微软雅黑" pitchFamily="34" charset="-122"/>
              <a:cs typeface="+mn-cs"/>
            </a:endParaRPr>
          </a:p>
        </p:txBody>
      </p:sp>
      <p:sp>
        <p:nvSpPr>
          <p:cNvPr id="12" name="矩形 11"/>
          <p:cNvSpPr/>
          <p:nvPr/>
        </p:nvSpPr>
        <p:spPr>
          <a:xfrm>
            <a:off x="1835696" y="5741329"/>
            <a:ext cx="6264696" cy="564898"/>
          </a:xfrm>
          <a:prstGeom prst="rect">
            <a:avLst/>
          </a:prstGeom>
        </p:spPr>
        <p:txBody>
          <a:bodyPr wrap="square">
            <a:spAutoFit/>
          </a:bodyPr>
          <a:lstStyle/>
          <a:p>
            <a:pPr algn="l">
              <a:lnSpc>
                <a:spcPct val="135000"/>
              </a:lnSpc>
            </a:pPr>
            <a:r>
              <a:rPr lang="zh-CN" altLang="en-US" sz="12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五台校区：江苏省南京市汉中路</a:t>
            </a:r>
            <a:r>
              <a:rPr lang="en-US" altLang="zh-CN" sz="12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140</a:t>
            </a:r>
            <a:r>
              <a:rPr lang="zh-CN" altLang="en-US" sz="12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号  邮政编码：</a:t>
            </a:r>
            <a:r>
              <a:rPr lang="en-US" altLang="zh-CN" sz="12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210029 </a:t>
            </a:r>
          </a:p>
          <a:p>
            <a:pPr algn="l">
              <a:lnSpc>
                <a:spcPct val="135000"/>
              </a:lnSpc>
            </a:pPr>
            <a:r>
              <a:rPr lang="zh-CN" altLang="en-US" sz="12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江宁校区：江苏省南京市江宁区天元东路</a:t>
            </a:r>
            <a:r>
              <a:rPr lang="en-US" altLang="zh-CN" sz="12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818</a:t>
            </a:r>
            <a:r>
              <a:rPr lang="zh-CN" altLang="en-US" sz="12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号  邮政编码：</a:t>
            </a:r>
            <a:r>
              <a:rPr lang="en-US" altLang="zh-CN" sz="12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211166</a:t>
            </a:r>
            <a:endParaRPr lang="zh-CN" altLang="en-US" sz="1200" b="0" kern="1200" spc="-90" dirty="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31255707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自定义版式">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79512" y="309019"/>
            <a:ext cx="2736304" cy="654896"/>
            <a:chOff x="3059832" y="1050241"/>
            <a:chExt cx="3384376" cy="810002"/>
          </a:xfrm>
        </p:grpSpPr>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9832" y="1050241"/>
              <a:ext cx="673610" cy="810002"/>
            </a:xfrm>
            <a:prstGeom prst="rect">
              <a:avLst/>
            </a:prstGeom>
          </p:spPr>
        </p:pic>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0872" y="1050241"/>
              <a:ext cx="2713336" cy="538792"/>
            </a:xfrm>
            <a:prstGeom prst="rect">
              <a:avLst/>
            </a:prstGeom>
          </p:spPr>
        </p:pic>
        <p:pic>
          <p:nvPicPr>
            <p:cNvPr id="6" name="图片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33442" y="1438169"/>
              <a:ext cx="2710766" cy="422074"/>
            </a:xfrm>
            <a:prstGeom prst="rect">
              <a:avLst/>
            </a:prstGeom>
          </p:spPr>
        </p:pic>
      </p:grpSp>
      <p:sp>
        <p:nvSpPr>
          <p:cNvPr id="7" name="TextBox 6"/>
          <p:cNvSpPr txBox="1"/>
          <p:nvPr/>
        </p:nvSpPr>
        <p:spPr>
          <a:xfrm>
            <a:off x="0" y="4653136"/>
            <a:ext cx="9164825" cy="1005019"/>
          </a:xfrm>
          <a:prstGeom prst="rect">
            <a:avLst/>
          </a:prstGeom>
          <a:noFill/>
        </p:spPr>
        <p:txBody>
          <a:bodyPr wrap="square" rtlCol="0">
            <a:spAutoFit/>
          </a:bodyPr>
          <a:lstStyle/>
          <a:p>
            <a:pPr algn="ctr">
              <a:lnSpc>
                <a:spcPct val="120000"/>
              </a:lnSpc>
            </a:pPr>
            <a:r>
              <a:rPr lang="zh-CN" altLang="en-US" sz="5400" b="1" kern="1200" spc="-90" dirty="0" smtClean="0">
                <a:gradFill>
                  <a:gsLst>
                    <a:gs pos="0">
                      <a:schemeClr val="tx1"/>
                    </a:gs>
                    <a:gs pos="100000">
                      <a:schemeClr val="tx1">
                        <a:lumMod val="95000"/>
                        <a:lumOff val="5000"/>
                      </a:schemeClr>
                    </a:gs>
                  </a:gsLst>
                  <a:lin ang="5400000" scaled="0"/>
                </a:gradFill>
                <a:latin typeface="微软雅黑" pitchFamily="34" charset="-122"/>
                <a:ea typeface="微软雅黑" pitchFamily="34" charset="-122"/>
                <a:cs typeface="+mn-cs"/>
              </a:rPr>
              <a:t>南京医科大学介绍</a:t>
            </a:r>
            <a:endParaRPr lang="en-US" altLang="zh-CN" sz="5400" b="1" kern="1200" spc="-90" dirty="0" smtClean="0">
              <a:gradFill>
                <a:gsLst>
                  <a:gs pos="0">
                    <a:schemeClr val="tx1"/>
                  </a:gs>
                  <a:gs pos="100000">
                    <a:schemeClr val="tx1">
                      <a:lumMod val="95000"/>
                      <a:lumOff val="5000"/>
                    </a:schemeClr>
                  </a:gs>
                </a:gsLst>
                <a:lin ang="5400000" scaled="0"/>
              </a:gradFill>
              <a:latin typeface="微软雅黑" pitchFamily="34" charset="-122"/>
              <a:ea typeface="微软雅黑" pitchFamily="34" charset="-122"/>
              <a:cs typeface="+mn-cs"/>
            </a:endParaRPr>
          </a:p>
        </p:txBody>
      </p:sp>
      <p:sp>
        <p:nvSpPr>
          <p:cNvPr id="8" name="矩形 7"/>
          <p:cNvSpPr/>
          <p:nvPr/>
        </p:nvSpPr>
        <p:spPr>
          <a:xfrm>
            <a:off x="1835696" y="5741329"/>
            <a:ext cx="6264696" cy="564898"/>
          </a:xfrm>
          <a:prstGeom prst="rect">
            <a:avLst/>
          </a:prstGeom>
        </p:spPr>
        <p:txBody>
          <a:bodyPr wrap="square">
            <a:spAutoFit/>
          </a:bodyPr>
          <a:lstStyle/>
          <a:p>
            <a:pPr algn="l">
              <a:lnSpc>
                <a:spcPct val="135000"/>
              </a:lnSpc>
            </a:pPr>
            <a:r>
              <a:rPr lang="zh-CN" altLang="en-US" sz="12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五台校区：江苏省南京市汉中路</a:t>
            </a:r>
            <a:r>
              <a:rPr lang="en-US" altLang="zh-CN" sz="12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140</a:t>
            </a:r>
            <a:r>
              <a:rPr lang="zh-CN" altLang="en-US" sz="12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号  邮政编码：</a:t>
            </a:r>
            <a:r>
              <a:rPr lang="en-US" altLang="zh-CN" sz="12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210029 </a:t>
            </a:r>
          </a:p>
          <a:p>
            <a:pPr algn="l">
              <a:lnSpc>
                <a:spcPct val="135000"/>
              </a:lnSpc>
            </a:pPr>
            <a:r>
              <a:rPr lang="zh-CN" altLang="en-US" sz="12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江宁校区：江苏省南京市江宁区天元东路</a:t>
            </a:r>
            <a:r>
              <a:rPr lang="en-US" altLang="zh-CN" sz="12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818</a:t>
            </a:r>
            <a:r>
              <a:rPr lang="zh-CN" altLang="en-US" sz="12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号  邮政编码：</a:t>
            </a:r>
            <a:r>
              <a:rPr lang="en-US" altLang="zh-CN" sz="1200" b="0" kern="1200" spc="-90" dirty="0" smtClean="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rPr>
              <a:t>211166</a:t>
            </a:r>
            <a:endParaRPr lang="zh-CN" altLang="en-US" sz="1200" b="0" kern="1200" spc="-90" dirty="0">
              <a:gradFill>
                <a:gsLst>
                  <a:gs pos="0">
                    <a:schemeClr val="tx1"/>
                  </a:gs>
                  <a:gs pos="100000">
                    <a:schemeClr val="tx1">
                      <a:lumMod val="95000"/>
                      <a:lumOff val="5000"/>
                    </a:schemeClr>
                  </a:gs>
                </a:gsLst>
                <a:lin ang="5400000" scaled="0"/>
              </a:gradFill>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34935472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a:prstGeom prst="rect">
            <a:avLst/>
          </a:prstGeom>
        </p:spPr>
        <p:txBody>
          <a:bodyPr anchor="b"/>
          <a:lstStyle>
            <a:lvl1pPr algn="l">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687716" y="2643182"/>
            <a:ext cx="6670366" cy="1752600"/>
          </a:xfrm>
          <a:prstGeom prst="rect">
            <a:avLst/>
          </a:prstGeo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pPr>
              <a:defRPr/>
            </a:pPr>
            <a:fld id="{66C8CFA5-6B39-4CBC-B9B9-0820611158CD}" type="datetimeFigureOut">
              <a:rPr lang="zh-CN" altLang="en-US" smtClean="0"/>
              <a:pPr>
                <a:defRPr/>
              </a:pPr>
              <a:t>2016/12/5/Monday</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pPr>
              <a:defRPr/>
            </a:pPr>
            <a:fld id="{B576BA18-47F6-4D56-A072-D4E6153EFE9E}" type="slidenum">
              <a:rPr lang="zh-CN" altLang="en-US" smtClean="0"/>
              <a:pPr>
                <a:defRPr/>
              </a:pPr>
              <a:t>‹#›</a:t>
            </a:fld>
            <a:endParaRPr lang="zh-CN" altLang="en-US"/>
          </a:p>
        </p:txBody>
      </p:sp>
    </p:spTree>
    <p:extLst>
      <p:ext uri="{BB962C8B-B14F-4D97-AF65-F5344CB8AC3E}">
        <p14:creationId xmlns:p14="http://schemas.microsoft.com/office/powerpoint/2010/main" val="161515870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457200" y="1600200"/>
            <a:ext cx="8229600" cy="4525963"/>
          </a:xfrm>
          <a:prstGeom prst="rect">
            <a:avLst/>
          </a:prstGeo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pPr>
              <a:defRPr/>
            </a:pPr>
            <a:fld id="{FBA103A7-789A-4C3C-BB58-F14DEC32D891}" type="datetimeFigureOut">
              <a:rPr lang="zh-CN" altLang="en-US" smtClean="0"/>
              <a:pPr>
                <a:defRPr/>
              </a:pPr>
              <a:t>2016/12/5/Monday</a:t>
            </a:fld>
            <a:endParaRPr lang="zh-CN" altLang="en-US" dirty="0"/>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pPr>
              <a:defRPr/>
            </a:pPr>
            <a:fld id="{0F42E3EF-AAD7-4BDD-9867-0A7B0542359C}" type="slidenum">
              <a:rPr lang="zh-CN" altLang="en-US" smtClean="0"/>
              <a:pPr>
                <a:defRPr/>
              </a:pPr>
              <a:t>‹#›</a:t>
            </a:fld>
            <a:endParaRPr lang="zh-CN" altLang="en-US"/>
          </a:p>
        </p:txBody>
      </p:sp>
    </p:spTree>
    <p:extLst>
      <p:ext uri="{BB962C8B-B14F-4D97-AF65-F5344CB8AC3E}">
        <p14:creationId xmlns:p14="http://schemas.microsoft.com/office/powerpoint/2010/main" val="3135726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5360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4.pn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088614"/>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Lst>
  <p:timing>
    <p:tnLst>
      <p:par>
        <p:cTn id="1" dur="indefinite" restart="never" nodeType="tmRoot"/>
      </p:par>
    </p:tnLst>
  </p:timing>
  <p:txStyles>
    <p:titleStyle>
      <a:lvl1pPr marL="174625" indent="0" algn="l" defTabSz="914400" rtl="0" eaLnBrk="1" latinLnBrk="0" hangingPunct="1">
        <a:spcBef>
          <a:spcPct val="0"/>
        </a:spcBef>
        <a:buNone/>
        <a:defRPr lang="zh-CN" altLang="en-US" sz="3600" b="1" kern="1200" dirty="0">
          <a:gradFill>
            <a:gsLst>
              <a:gs pos="0">
                <a:srgbClr val="202A36"/>
              </a:gs>
              <a:gs pos="100000">
                <a:srgbClr val="202A36"/>
              </a:gs>
            </a:gsLst>
            <a:lin ang="5400000" scaled="1"/>
          </a:gra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5" name="组合 14"/>
          <p:cNvGrpSpPr/>
          <p:nvPr/>
        </p:nvGrpSpPr>
        <p:grpSpPr>
          <a:xfrm>
            <a:off x="-1855" y="692696"/>
            <a:ext cx="9145855" cy="72008"/>
            <a:chOff x="-1855" y="4900951"/>
            <a:chExt cx="9145855" cy="144016"/>
          </a:xfrm>
        </p:grpSpPr>
        <p:sp>
          <p:nvSpPr>
            <p:cNvPr id="16" name="平行四边形 9"/>
            <p:cNvSpPr/>
            <p:nvPr userDrawn="1"/>
          </p:nvSpPr>
          <p:spPr>
            <a:xfrm>
              <a:off x="6516216" y="4900951"/>
              <a:ext cx="2627784" cy="144016"/>
            </a:xfrm>
            <a:custGeom>
              <a:avLst/>
              <a:gdLst>
                <a:gd name="connsiteX0" fmla="*/ 0 w 2627784"/>
                <a:gd name="connsiteY0" fmla="*/ 144016 h 144016"/>
                <a:gd name="connsiteX1" fmla="*/ 79565 w 2627784"/>
                <a:gd name="connsiteY1" fmla="*/ 0 h 144016"/>
                <a:gd name="connsiteX2" fmla="*/ 2627784 w 2627784"/>
                <a:gd name="connsiteY2" fmla="*/ 0 h 144016"/>
                <a:gd name="connsiteX3" fmla="*/ 2548219 w 2627784"/>
                <a:gd name="connsiteY3" fmla="*/ 144016 h 144016"/>
                <a:gd name="connsiteX4" fmla="*/ 0 w 2627784"/>
                <a:gd name="connsiteY4" fmla="*/ 144016 h 144016"/>
                <a:gd name="connsiteX0" fmla="*/ 0 w 2627784"/>
                <a:gd name="connsiteY0" fmla="*/ 144016 h 144016"/>
                <a:gd name="connsiteX1" fmla="*/ 79565 w 2627784"/>
                <a:gd name="connsiteY1" fmla="*/ 0 h 144016"/>
                <a:gd name="connsiteX2" fmla="*/ 2627784 w 2627784"/>
                <a:gd name="connsiteY2" fmla="*/ 0 h 144016"/>
                <a:gd name="connsiteX3" fmla="*/ 2626507 w 2627784"/>
                <a:gd name="connsiteY3" fmla="*/ 140885 h 144016"/>
                <a:gd name="connsiteX4" fmla="*/ 0 w 2627784"/>
                <a:gd name="connsiteY4" fmla="*/ 144016 h 144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784" h="144016">
                  <a:moveTo>
                    <a:pt x="0" y="144016"/>
                  </a:moveTo>
                  <a:lnTo>
                    <a:pt x="79565" y="0"/>
                  </a:lnTo>
                  <a:lnTo>
                    <a:pt x="2627784" y="0"/>
                  </a:lnTo>
                  <a:cubicBezTo>
                    <a:pt x="2627358" y="46962"/>
                    <a:pt x="2626933" y="93923"/>
                    <a:pt x="2626507" y="140885"/>
                  </a:cubicBezTo>
                  <a:lnTo>
                    <a:pt x="0" y="144016"/>
                  </a:lnTo>
                  <a:close/>
                </a:path>
              </a:pathLst>
            </a:custGeom>
            <a:solidFill>
              <a:srgbClr val="DDA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0"/>
            <p:cNvSpPr/>
            <p:nvPr userDrawn="1"/>
          </p:nvSpPr>
          <p:spPr>
            <a:xfrm>
              <a:off x="-1855" y="4900951"/>
              <a:ext cx="6518070" cy="144016"/>
            </a:xfrm>
            <a:custGeom>
              <a:avLst/>
              <a:gdLst>
                <a:gd name="connsiteX0" fmla="*/ 0 w 6516215"/>
                <a:gd name="connsiteY0" fmla="*/ 144016 h 144016"/>
                <a:gd name="connsiteX1" fmla="*/ 79565 w 6516215"/>
                <a:gd name="connsiteY1" fmla="*/ 0 h 144016"/>
                <a:gd name="connsiteX2" fmla="*/ 6516215 w 6516215"/>
                <a:gd name="connsiteY2" fmla="*/ 0 h 144016"/>
                <a:gd name="connsiteX3" fmla="*/ 6436650 w 6516215"/>
                <a:gd name="connsiteY3" fmla="*/ 144016 h 144016"/>
                <a:gd name="connsiteX4" fmla="*/ 0 w 6516215"/>
                <a:gd name="connsiteY4" fmla="*/ 144016 h 144016"/>
                <a:gd name="connsiteX0" fmla="*/ 1855 w 6518070"/>
                <a:gd name="connsiteY0" fmla="*/ 144016 h 144016"/>
                <a:gd name="connsiteX1" fmla="*/ 0 w 6518070"/>
                <a:gd name="connsiteY1" fmla="*/ 0 h 144016"/>
                <a:gd name="connsiteX2" fmla="*/ 6518070 w 6518070"/>
                <a:gd name="connsiteY2" fmla="*/ 0 h 144016"/>
                <a:gd name="connsiteX3" fmla="*/ 6438505 w 6518070"/>
                <a:gd name="connsiteY3" fmla="*/ 144016 h 144016"/>
                <a:gd name="connsiteX4" fmla="*/ 1855 w 6518070"/>
                <a:gd name="connsiteY4" fmla="*/ 144016 h 144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8070" h="144016">
                  <a:moveTo>
                    <a:pt x="1855" y="144016"/>
                  </a:moveTo>
                  <a:cubicBezTo>
                    <a:pt x="1237" y="96011"/>
                    <a:pt x="618" y="48005"/>
                    <a:pt x="0" y="0"/>
                  </a:cubicBezTo>
                  <a:lnTo>
                    <a:pt x="6518070" y="0"/>
                  </a:lnTo>
                  <a:lnTo>
                    <a:pt x="6438505" y="144016"/>
                  </a:lnTo>
                  <a:lnTo>
                    <a:pt x="1855" y="144016"/>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7308000" y="180000"/>
            <a:ext cx="1800200" cy="430852"/>
            <a:chOff x="3059832" y="1050241"/>
            <a:chExt cx="3384376" cy="810002"/>
          </a:xfrm>
        </p:grpSpPr>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9832" y="1050241"/>
              <a:ext cx="673610" cy="810002"/>
            </a:xfrm>
            <a:prstGeom prst="rect">
              <a:avLst/>
            </a:prstGeom>
          </p:spPr>
        </p:pic>
        <p:pic>
          <p:nvPicPr>
            <p:cNvPr id="20" name="图片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0872" y="1050241"/>
              <a:ext cx="2713336" cy="538792"/>
            </a:xfrm>
            <a:prstGeom prst="rect">
              <a:avLst/>
            </a:prstGeom>
          </p:spPr>
        </p:pic>
        <p:pic>
          <p:nvPicPr>
            <p:cNvPr id="21" name="图片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33442" y="1438169"/>
              <a:ext cx="2710766" cy="422074"/>
            </a:xfrm>
            <a:prstGeom prst="rect">
              <a:avLst/>
            </a:prstGeom>
          </p:spPr>
        </p:pic>
      </p:grpSp>
      <p:sp>
        <p:nvSpPr>
          <p:cNvPr id="22" name="矩形 2"/>
          <p:cNvSpPr>
            <a:spLocks noChangeArrowheads="1"/>
          </p:cNvSpPr>
          <p:nvPr/>
        </p:nvSpPr>
        <p:spPr bwMode="auto">
          <a:xfrm>
            <a:off x="0" y="6453188"/>
            <a:ext cx="9144000" cy="404812"/>
          </a:xfrm>
          <a:prstGeom prst="rect">
            <a:avLst/>
          </a:prstGeom>
          <a:solidFill>
            <a:srgbClr val="EAEAEA"/>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sz="1600">
                <a:solidFill>
                  <a:srgbClr val="055692"/>
                </a:solidFill>
                <a:latin typeface="Times New Roman" pitchFamily="18" charset="0"/>
                <a:ea typeface="微软雅黑" pitchFamily="34" charset="-122"/>
              </a:defRPr>
            </a:lvl1pPr>
            <a:lvl2pPr marL="742950" indent="-285750" eaLnBrk="0" hangingPunct="0">
              <a:defRPr sz="1600">
                <a:solidFill>
                  <a:srgbClr val="055692"/>
                </a:solidFill>
                <a:latin typeface="Times New Roman" pitchFamily="18" charset="0"/>
                <a:ea typeface="微软雅黑" pitchFamily="34" charset="-122"/>
              </a:defRPr>
            </a:lvl2pPr>
            <a:lvl3pPr marL="1143000" indent="-228600" eaLnBrk="0" hangingPunct="0">
              <a:defRPr sz="1600">
                <a:solidFill>
                  <a:srgbClr val="055692"/>
                </a:solidFill>
                <a:latin typeface="Times New Roman" pitchFamily="18" charset="0"/>
                <a:ea typeface="微软雅黑" pitchFamily="34" charset="-122"/>
              </a:defRPr>
            </a:lvl3pPr>
            <a:lvl4pPr marL="1600200" indent="-228600" eaLnBrk="0" hangingPunct="0">
              <a:defRPr sz="1600">
                <a:solidFill>
                  <a:srgbClr val="055692"/>
                </a:solidFill>
                <a:latin typeface="Times New Roman" pitchFamily="18" charset="0"/>
                <a:ea typeface="微软雅黑" pitchFamily="34" charset="-122"/>
              </a:defRPr>
            </a:lvl4pPr>
            <a:lvl5pPr marL="2057400" indent="-228600" eaLnBrk="0" hangingPunct="0">
              <a:defRPr sz="1600">
                <a:solidFill>
                  <a:srgbClr val="055692"/>
                </a:solidFill>
                <a:latin typeface="Times New Roman" pitchFamily="18" charset="0"/>
                <a:ea typeface="微软雅黑" pitchFamily="34" charset="-122"/>
              </a:defRPr>
            </a:lvl5pPr>
            <a:lvl6pPr marL="2514600" indent="-228600" algn="ctr" eaLnBrk="0" fontAlgn="base" hangingPunct="0">
              <a:spcBef>
                <a:spcPct val="0"/>
              </a:spcBef>
              <a:spcAft>
                <a:spcPct val="0"/>
              </a:spcAft>
              <a:defRPr sz="1600">
                <a:solidFill>
                  <a:srgbClr val="055692"/>
                </a:solidFill>
                <a:latin typeface="Times New Roman" pitchFamily="18" charset="0"/>
                <a:ea typeface="微软雅黑" pitchFamily="34" charset="-122"/>
              </a:defRPr>
            </a:lvl6pPr>
            <a:lvl7pPr marL="2971800" indent="-228600" algn="ctr" eaLnBrk="0" fontAlgn="base" hangingPunct="0">
              <a:spcBef>
                <a:spcPct val="0"/>
              </a:spcBef>
              <a:spcAft>
                <a:spcPct val="0"/>
              </a:spcAft>
              <a:defRPr sz="1600">
                <a:solidFill>
                  <a:srgbClr val="055692"/>
                </a:solidFill>
                <a:latin typeface="Times New Roman" pitchFamily="18" charset="0"/>
                <a:ea typeface="微软雅黑" pitchFamily="34" charset="-122"/>
              </a:defRPr>
            </a:lvl7pPr>
            <a:lvl8pPr marL="3429000" indent="-228600" algn="ctr" eaLnBrk="0" fontAlgn="base" hangingPunct="0">
              <a:spcBef>
                <a:spcPct val="0"/>
              </a:spcBef>
              <a:spcAft>
                <a:spcPct val="0"/>
              </a:spcAft>
              <a:defRPr sz="1600">
                <a:solidFill>
                  <a:srgbClr val="055692"/>
                </a:solidFill>
                <a:latin typeface="Times New Roman" pitchFamily="18" charset="0"/>
                <a:ea typeface="微软雅黑" pitchFamily="34" charset="-122"/>
              </a:defRPr>
            </a:lvl8pPr>
            <a:lvl9pPr marL="3886200" indent="-228600" algn="ctr" eaLnBrk="0" fontAlgn="base" hangingPunct="0">
              <a:spcBef>
                <a:spcPct val="0"/>
              </a:spcBef>
              <a:spcAft>
                <a:spcPct val="0"/>
              </a:spcAft>
              <a:defRPr sz="1600">
                <a:solidFill>
                  <a:srgbClr val="055692"/>
                </a:solidFill>
                <a:latin typeface="Times New Roman" pitchFamily="18" charset="0"/>
                <a:ea typeface="微软雅黑" pitchFamily="34" charset="-122"/>
              </a:defRPr>
            </a:lvl9pPr>
          </a:lstStyle>
          <a:p>
            <a:pPr eaLnBrk="1" hangingPunct="1">
              <a:defRPr/>
            </a:pPr>
            <a:endParaRPr lang="zh-CN" altLang="en-US" sz="1800" smtClean="0">
              <a:solidFill>
                <a:srgbClr val="FFFFFF"/>
              </a:solidFill>
              <a:latin typeface="Franklin Gothic Book" pitchFamily="34" charset="0"/>
              <a:ea typeface="宋体" pitchFamily="2" charset="-122"/>
            </a:endParaRPr>
          </a:p>
        </p:txBody>
      </p:sp>
      <p:sp>
        <p:nvSpPr>
          <p:cNvPr id="23" name="矩形 3"/>
          <p:cNvSpPr>
            <a:spLocks noChangeArrowheads="1"/>
          </p:cNvSpPr>
          <p:nvPr/>
        </p:nvSpPr>
        <p:spPr bwMode="auto">
          <a:xfrm>
            <a:off x="0" y="6786563"/>
            <a:ext cx="9144000" cy="71437"/>
          </a:xfrm>
          <a:prstGeom prst="rect">
            <a:avLst/>
          </a:prstGeom>
          <a:solidFill>
            <a:srgbClr val="002060"/>
          </a:solidFill>
          <a:ln>
            <a:noFill/>
          </a:ln>
          <a:extLst/>
        </p:spPr>
        <p:txBody>
          <a:bodyPr anchor="ctr"/>
          <a:lstStyle>
            <a:lvl1pPr eaLnBrk="0" hangingPunct="0">
              <a:defRPr sz="1600">
                <a:solidFill>
                  <a:srgbClr val="055692"/>
                </a:solidFill>
                <a:latin typeface="Times New Roman" pitchFamily="18" charset="0"/>
                <a:ea typeface="微软雅黑" pitchFamily="34" charset="-122"/>
              </a:defRPr>
            </a:lvl1pPr>
            <a:lvl2pPr marL="742950" indent="-285750" eaLnBrk="0" hangingPunct="0">
              <a:defRPr sz="1600">
                <a:solidFill>
                  <a:srgbClr val="055692"/>
                </a:solidFill>
                <a:latin typeface="Times New Roman" pitchFamily="18" charset="0"/>
                <a:ea typeface="微软雅黑" pitchFamily="34" charset="-122"/>
              </a:defRPr>
            </a:lvl2pPr>
            <a:lvl3pPr marL="1143000" indent="-228600" eaLnBrk="0" hangingPunct="0">
              <a:defRPr sz="1600">
                <a:solidFill>
                  <a:srgbClr val="055692"/>
                </a:solidFill>
                <a:latin typeface="Times New Roman" pitchFamily="18" charset="0"/>
                <a:ea typeface="微软雅黑" pitchFamily="34" charset="-122"/>
              </a:defRPr>
            </a:lvl3pPr>
            <a:lvl4pPr marL="1600200" indent="-228600" eaLnBrk="0" hangingPunct="0">
              <a:defRPr sz="1600">
                <a:solidFill>
                  <a:srgbClr val="055692"/>
                </a:solidFill>
                <a:latin typeface="Times New Roman" pitchFamily="18" charset="0"/>
                <a:ea typeface="微软雅黑" pitchFamily="34" charset="-122"/>
              </a:defRPr>
            </a:lvl4pPr>
            <a:lvl5pPr marL="2057400" indent="-228600" eaLnBrk="0" hangingPunct="0">
              <a:defRPr sz="1600">
                <a:solidFill>
                  <a:srgbClr val="055692"/>
                </a:solidFill>
                <a:latin typeface="Times New Roman" pitchFamily="18" charset="0"/>
                <a:ea typeface="微软雅黑" pitchFamily="34" charset="-122"/>
              </a:defRPr>
            </a:lvl5pPr>
            <a:lvl6pPr marL="2514600" indent="-228600" algn="ctr" eaLnBrk="0" fontAlgn="base" hangingPunct="0">
              <a:spcBef>
                <a:spcPct val="0"/>
              </a:spcBef>
              <a:spcAft>
                <a:spcPct val="0"/>
              </a:spcAft>
              <a:defRPr sz="1600">
                <a:solidFill>
                  <a:srgbClr val="055692"/>
                </a:solidFill>
                <a:latin typeface="Times New Roman" pitchFamily="18" charset="0"/>
                <a:ea typeface="微软雅黑" pitchFamily="34" charset="-122"/>
              </a:defRPr>
            </a:lvl6pPr>
            <a:lvl7pPr marL="2971800" indent="-228600" algn="ctr" eaLnBrk="0" fontAlgn="base" hangingPunct="0">
              <a:spcBef>
                <a:spcPct val="0"/>
              </a:spcBef>
              <a:spcAft>
                <a:spcPct val="0"/>
              </a:spcAft>
              <a:defRPr sz="1600">
                <a:solidFill>
                  <a:srgbClr val="055692"/>
                </a:solidFill>
                <a:latin typeface="Times New Roman" pitchFamily="18" charset="0"/>
                <a:ea typeface="微软雅黑" pitchFamily="34" charset="-122"/>
              </a:defRPr>
            </a:lvl7pPr>
            <a:lvl8pPr marL="3429000" indent="-228600" algn="ctr" eaLnBrk="0" fontAlgn="base" hangingPunct="0">
              <a:spcBef>
                <a:spcPct val="0"/>
              </a:spcBef>
              <a:spcAft>
                <a:spcPct val="0"/>
              </a:spcAft>
              <a:defRPr sz="1600">
                <a:solidFill>
                  <a:srgbClr val="055692"/>
                </a:solidFill>
                <a:latin typeface="Times New Roman" pitchFamily="18" charset="0"/>
                <a:ea typeface="微软雅黑" pitchFamily="34" charset="-122"/>
              </a:defRPr>
            </a:lvl8pPr>
            <a:lvl9pPr marL="3886200" indent="-228600" algn="ctr" eaLnBrk="0" fontAlgn="base" hangingPunct="0">
              <a:spcBef>
                <a:spcPct val="0"/>
              </a:spcBef>
              <a:spcAft>
                <a:spcPct val="0"/>
              </a:spcAft>
              <a:defRPr sz="1600">
                <a:solidFill>
                  <a:srgbClr val="055692"/>
                </a:solidFill>
                <a:latin typeface="Times New Roman" pitchFamily="18" charset="0"/>
                <a:ea typeface="微软雅黑" pitchFamily="34" charset="-122"/>
              </a:defRPr>
            </a:lvl9pPr>
          </a:lstStyle>
          <a:p>
            <a:pPr eaLnBrk="1" hangingPunct="1">
              <a:defRPr/>
            </a:pPr>
            <a:endParaRPr lang="zh-CN" altLang="en-US" sz="1800" smtClean="0">
              <a:solidFill>
                <a:srgbClr val="FFFFFF"/>
              </a:solidFill>
              <a:latin typeface="Franklin Gothic Book" pitchFamily="34" charset="0"/>
              <a:ea typeface="宋体" pitchFamily="2" charset="-122"/>
            </a:endParaRPr>
          </a:p>
        </p:txBody>
      </p:sp>
      <p:grpSp>
        <p:nvGrpSpPr>
          <p:cNvPr id="24" name="Group 14"/>
          <p:cNvGrpSpPr>
            <a:grpSpLocks/>
          </p:cNvGrpSpPr>
          <p:nvPr/>
        </p:nvGrpSpPr>
        <p:grpSpPr bwMode="auto">
          <a:xfrm>
            <a:off x="8429625" y="6537325"/>
            <a:ext cx="571500" cy="142875"/>
            <a:chOff x="5310" y="4118"/>
            <a:chExt cx="360" cy="90"/>
          </a:xfrm>
        </p:grpSpPr>
        <p:sp>
          <p:nvSpPr>
            <p:cNvPr id="25" name="椭圆 6"/>
            <p:cNvSpPr>
              <a:spLocks noChangeArrowheads="1"/>
            </p:cNvSpPr>
            <p:nvPr userDrawn="1"/>
          </p:nvSpPr>
          <p:spPr bwMode="auto">
            <a:xfrm>
              <a:off x="5310" y="4140"/>
              <a:ext cx="45" cy="45"/>
            </a:xfrm>
            <a:prstGeom prst="ellipse">
              <a:avLst/>
            </a:prstGeom>
            <a:solidFill>
              <a:srgbClr val="00206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eaLnBrk="0" hangingPunct="0">
                <a:defRPr sz="1600">
                  <a:solidFill>
                    <a:srgbClr val="055692"/>
                  </a:solidFill>
                  <a:latin typeface="Times New Roman" pitchFamily="18" charset="0"/>
                  <a:ea typeface="微软雅黑" pitchFamily="34" charset="-122"/>
                </a:defRPr>
              </a:lvl1pPr>
              <a:lvl2pPr marL="742950" indent="-285750" eaLnBrk="0" hangingPunct="0">
                <a:defRPr sz="1600">
                  <a:solidFill>
                    <a:srgbClr val="055692"/>
                  </a:solidFill>
                  <a:latin typeface="Times New Roman" pitchFamily="18" charset="0"/>
                  <a:ea typeface="微软雅黑" pitchFamily="34" charset="-122"/>
                </a:defRPr>
              </a:lvl2pPr>
              <a:lvl3pPr marL="1143000" indent="-228600" eaLnBrk="0" hangingPunct="0">
                <a:defRPr sz="1600">
                  <a:solidFill>
                    <a:srgbClr val="055692"/>
                  </a:solidFill>
                  <a:latin typeface="Times New Roman" pitchFamily="18" charset="0"/>
                  <a:ea typeface="微软雅黑" pitchFamily="34" charset="-122"/>
                </a:defRPr>
              </a:lvl3pPr>
              <a:lvl4pPr marL="1600200" indent="-228600" eaLnBrk="0" hangingPunct="0">
                <a:defRPr sz="1600">
                  <a:solidFill>
                    <a:srgbClr val="055692"/>
                  </a:solidFill>
                  <a:latin typeface="Times New Roman" pitchFamily="18" charset="0"/>
                  <a:ea typeface="微软雅黑" pitchFamily="34" charset="-122"/>
                </a:defRPr>
              </a:lvl4pPr>
              <a:lvl5pPr marL="2057400" indent="-228600" eaLnBrk="0" hangingPunct="0">
                <a:defRPr sz="1600">
                  <a:solidFill>
                    <a:srgbClr val="055692"/>
                  </a:solidFill>
                  <a:latin typeface="Times New Roman" pitchFamily="18" charset="0"/>
                  <a:ea typeface="微软雅黑" pitchFamily="34" charset="-122"/>
                </a:defRPr>
              </a:lvl5pPr>
              <a:lvl6pPr marL="2514600" indent="-228600" algn="ctr" eaLnBrk="0" fontAlgn="base" hangingPunct="0">
                <a:spcBef>
                  <a:spcPct val="0"/>
                </a:spcBef>
                <a:spcAft>
                  <a:spcPct val="0"/>
                </a:spcAft>
                <a:defRPr sz="1600">
                  <a:solidFill>
                    <a:srgbClr val="055692"/>
                  </a:solidFill>
                  <a:latin typeface="Times New Roman" pitchFamily="18" charset="0"/>
                  <a:ea typeface="微软雅黑" pitchFamily="34" charset="-122"/>
                </a:defRPr>
              </a:lvl6pPr>
              <a:lvl7pPr marL="2971800" indent="-228600" algn="ctr" eaLnBrk="0" fontAlgn="base" hangingPunct="0">
                <a:spcBef>
                  <a:spcPct val="0"/>
                </a:spcBef>
                <a:spcAft>
                  <a:spcPct val="0"/>
                </a:spcAft>
                <a:defRPr sz="1600">
                  <a:solidFill>
                    <a:srgbClr val="055692"/>
                  </a:solidFill>
                  <a:latin typeface="Times New Roman" pitchFamily="18" charset="0"/>
                  <a:ea typeface="微软雅黑" pitchFamily="34" charset="-122"/>
                </a:defRPr>
              </a:lvl7pPr>
              <a:lvl8pPr marL="3429000" indent="-228600" algn="ctr" eaLnBrk="0" fontAlgn="base" hangingPunct="0">
                <a:spcBef>
                  <a:spcPct val="0"/>
                </a:spcBef>
                <a:spcAft>
                  <a:spcPct val="0"/>
                </a:spcAft>
                <a:defRPr sz="1600">
                  <a:solidFill>
                    <a:srgbClr val="055692"/>
                  </a:solidFill>
                  <a:latin typeface="Times New Roman" pitchFamily="18" charset="0"/>
                  <a:ea typeface="微软雅黑" pitchFamily="34" charset="-122"/>
                </a:defRPr>
              </a:lvl8pPr>
              <a:lvl9pPr marL="3886200" indent="-228600" algn="ctr" eaLnBrk="0" fontAlgn="base" hangingPunct="0">
                <a:spcBef>
                  <a:spcPct val="0"/>
                </a:spcBef>
                <a:spcAft>
                  <a:spcPct val="0"/>
                </a:spcAft>
                <a:defRPr sz="1600">
                  <a:solidFill>
                    <a:srgbClr val="055692"/>
                  </a:solidFill>
                  <a:latin typeface="Times New Roman" pitchFamily="18" charset="0"/>
                  <a:ea typeface="微软雅黑" pitchFamily="34" charset="-122"/>
                </a:defRPr>
              </a:lvl9pPr>
            </a:lstStyle>
            <a:p>
              <a:pPr eaLnBrk="1" hangingPunct="1">
                <a:defRPr/>
              </a:pPr>
              <a:endParaRPr lang="zh-CN" altLang="en-US" sz="1800" smtClean="0">
                <a:solidFill>
                  <a:srgbClr val="FFFFFF"/>
                </a:solidFill>
                <a:latin typeface="Franklin Gothic Book" pitchFamily="34" charset="0"/>
                <a:ea typeface="宋体" pitchFamily="2" charset="-122"/>
              </a:endParaRPr>
            </a:p>
          </p:txBody>
        </p:sp>
        <p:sp>
          <p:nvSpPr>
            <p:cNvPr id="26" name="椭圆 7"/>
            <p:cNvSpPr>
              <a:spLocks noChangeArrowheads="1"/>
            </p:cNvSpPr>
            <p:nvPr userDrawn="1"/>
          </p:nvSpPr>
          <p:spPr bwMode="auto">
            <a:xfrm>
              <a:off x="5625" y="4140"/>
              <a:ext cx="45" cy="45"/>
            </a:xfrm>
            <a:prstGeom prst="ellipse">
              <a:avLst/>
            </a:prstGeom>
            <a:solidFill>
              <a:srgbClr val="00206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eaLnBrk="0" hangingPunct="0">
                <a:defRPr sz="1600">
                  <a:solidFill>
                    <a:srgbClr val="055692"/>
                  </a:solidFill>
                  <a:latin typeface="Times New Roman" pitchFamily="18" charset="0"/>
                  <a:ea typeface="微软雅黑" pitchFamily="34" charset="-122"/>
                </a:defRPr>
              </a:lvl1pPr>
              <a:lvl2pPr marL="742950" indent="-285750" eaLnBrk="0" hangingPunct="0">
                <a:defRPr sz="1600">
                  <a:solidFill>
                    <a:srgbClr val="055692"/>
                  </a:solidFill>
                  <a:latin typeface="Times New Roman" pitchFamily="18" charset="0"/>
                  <a:ea typeface="微软雅黑" pitchFamily="34" charset="-122"/>
                </a:defRPr>
              </a:lvl2pPr>
              <a:lvl3pPr marL="1143000" indent="-228600" eaLnBrk="0" hangingPunct="0">
                <a:defRPr sz="1600">
                  <a:solidFill>
                    <a:srgbClr val="055692"/>
                  </a:solidFill>
                  <a:latin typeface="Times New Roman" pitchFamily="18" charset="0"/>
                  <a:ea typeface="微软雅黑" pitchFamily="34" charset="-122"/>
                </a:defRPr>
              </a:lvl3pPr>
              <a:lvl4pPr marL="1600200" indent="-228600" eaLnBrk="0" hangingPunct="0">
                <a:defRPr sz="1600">
                  <a:solidFill>
                    <a:srgbClr val="055692"/>
                  </a:solidFill>
                  <a:latin typeface="Times New Roman" pitchFamily="18" charset="0"/>
                  <a:ea typeface="微软雅黑" pitchFamily="34" charset="-122"/>
                </a:defRPr>
              </a:lvl4pPr>
              <a:lvl5pPr marL="2057400" indent="-228600" eaLnBrk="0" hangingPunct="0">
                <a:defRPr sz="1600">
                  <a:solidFill>
                    <a:srgbClr val="055692"/>
                  </a:solidFill>
                  <a:latin typeface="Times New Roman" pitchFamily="18" charset="0"/>
                  <a:ea typeface="微软雅黑" pitchFamily="34" charset="-122"/>
                </a:defRPr>
              </a:lvl5pPr>
              <a:lvl6pPr marL="2514600" indent="-228600" algn="ctr" eaLnBrk="0" fontAlgn="base" hangingPunct="0">
                <a:spcBef>
                  <a:spcPct val="0"/>
                </a:spcBef>
                <a:spcAft>
                  <a:spcPct val="0"/>
                </a:spcAft>
                <a:defRPr sz="1600">
                  <a:solidFill>
                    <a:srgbClr val="055692"/>
                  </a:solidFill>
                  <a:latin typeface="Times New Roman" pitchFamily="18" charset="0"/>
                  <a:ea typeface="微软雅黑" pitchFamily="34" charset="-122"/>
                </a:defRPr>
              </a:lvl6pPr>
              <a:lvl7pPr marL="2971800" indent="-228600" algn="ctr" eaLnBrk="0" fontAlgn="base" hangingPunct="0">
                <a:spcBef>
                  <a:spcPct val="0"/>
                </a:spcBef>
                <a:spcAft>
                  <a:spcPct val="0"/>
                </a:spcAft>
                <a:defRPr sz="1600">
                  <a:solidFill>
                    <a:srgbClr val="055692"/>
                  </a:solidFill>
                  <a:latin typeface="Times New Roman" pitchFamily="18" charset="0"/>
                  <a:ea typeface="微软雅黑" pitchFamily="34" charset="-122"/>
                </a:defRPr>
              </a:lvl7pPr>
              <a:lvl8pPr marL="3429000" indent="-228600" algn="ctr" eaLnBrk="0" fontAlgn="base" hangingPunct="0">
                <a:spcBef>
                  <a:spcPct val="0"/>
                </a:spcBef>
                <a:spcAft>
                  <a:spcPct val="0"/>
                </a:spcAft>
                <a:defRPr sz="1600">
                  <a:solidFill>
                    <a:srgbClr val="055692"/>
                  </a:solidFill>
                  <a:latin typeface="Times New Roman" pitchFamily="18" charset="0"/>
                  <a:ea typeface="微软雅黑" pitchFamily="34" charset="-122"/>
                </a:defRPr>
              </a:lvl8pPr>
              <a:lvl9pPr marL="3886200" indent="-228600" algn="ctr" eaLnBrk="0" fontAlgn="base" hangingPunct="0">
                <a:spcBef>
                  <a:spcPct val="0"/>
                </a:spcBef>
                <a:spcAft>
                  <a:spcPct val="0"/>
                </a:spcAft>
                <a:defRPr sz="1600">
                  <a:solidFill>
                    <a:srgbClr val="055692"/>
                  </a:solidFill>
                  <a:latin typeface="Times New Roman" pitchFamily="18" charset="0"/>
                  <a:ea typeface="微软雅黑" pitchFamily="34" charset="-122"/>
                </a:defRPr>
              </a:lvl9pPr>
            </a:lstStyle>
            <a:p>
              <a:pPr eaLnBrk="1" hangingPunct="1">
                <a:defRPr/>
              </a:pPr>
              <a:endParaRPr lang="zh-CN" altLang="en-US" sz="1800" smtClean="0">
                <a:solidFill>
                  <a:srgbClr val="FFFFFF"/>
                </a:solidFill>
                <a:latin typeface="Franklin Gothic Book" pitchFamily="34" charset="0"/>
                <a:ea typeface="宋体" pitchFamily="2" charset="-122"/>
              </a:endParaRPr>
            </a:p>
          </p:txBody>
        </p:sp>
        <p:sp>
          <p:nvSpPr>
            <p:cNvPr id="27" name="矩形 8"/>
            <p:cNvSpPr>
              <a:spLocks noChangeArrowheads="1"/>
            </p:cNvSpPr>
            <p:nvPr userDrawn="1"/>
          </p:nvSpPr>
          <p:spPr bwMode="auto">
            <a:xfrm>
              <a:off x="5400" y="4118"/>
              <a:ext cx="180" cy="90"/>
            </a:xfrm>
            <a:prstGeom prst="rect">
              <a:avLst/>
            </a:prstGeom>
            <a:solidFill>
              <a:schemeClr val="bg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sz="1600">
                  <a:solidFill>
                    <a:srgbClr val="055692"/>
                  </a:solidFill>
                  <a:latin typeface="Times New Roman" pitchFamily="18" charset="0"/>
                  <a:ea typeface="微软雅黑" pitchFamily="34" charset="-122"/>
                </a:defRPr>
              </a:lvl1pPr>
              <a:lvl2pPr marL="742950" indent="-285750" eaLnBrk="0" hangingPunct="0">
                <a:defRPr sz="1600">
                  <a:solidFill>
                    <a:srgbClr val="055692"/>
                  </a:solidFill>
                  <a:latin typeface="Times New Roman" pitchFamily="18" charset="0"/>
                  <a:ea typeface="微软雅黑" pitchFamily="34" charset="-122"/>
                </a:defRPr>
              </a:lvl2pPr>
              <a:lvl3pPr marL="1143000" indent="-228600" eaLnBrk="0" hangingPunct="0">
                <a:defRPr sz="1600">
                  <a:solidFill>
                    <a:srgbClr val="055692"/>
                  </a:solidFill>
                  <a:latin typeface="Times New Roman" pitchFamily="18" charset="0"/>
                  <a:ea typeface="微软雅黑" pitchFamily="34" charset="-122"/>
                </a:defRPr>
              </a:lvl3pPr>
              <a:lvl4pPr marL="1600200" indent="-228600" eaLnBrk="0" hangingPunct="0">
                <a:defRPr sz="1600">
                  <a:solidFill>
                    <a:srgbClr val="055692"/>
                  </a:solidFill>
                  <a:latin typeface="Times New Roman" pitchFamily="18" charset="0"/>
                  <a:ea typeface="微软雅黑" pitchFamily="34" charset="-122"/>
                </a:defRPr>
              </a:lvl4pPr>
              <a:lvl5pPr marL="2057400" indent="-228600" eaLnBrk="0" hangingPunct="0">
                <a:defRPr sz="1600">
                  <a:solidFill>
                    <a:srgbClr val="055692"/>
                  </a:solidFill>
                  <a:latin typeface="Times New Roman" pitchFamily="18" charset="0"/>
                  <a:ea typeface="微软雅黑" pitchFamily="34" charset="-122"/>
                </a:defRPr>
              </a:lvl5pPr>
              <a:lvl6pPr marL="2514600" indent="-228600" algn="ctr" eaLnBrk="0" fontAlgn="base" hangingPunct="0">
                <a:spcBef>
                  <a:spcPct val="0"/>
                </a:spcBef>
                <a:spcAft>
                  <a:spcPct val="0"/>
                </a:spcAft>
                <a:defRPr sz="1600">
                  <a:solidFill>
                    <a:srgbClr val="055692"/>
                  </a:solidFill>
                  <a:latin typeface="Times New Roman" pitchFamily="18" charset="0"/>
                  <a:ea typeface="微软雅黑" pitchFamily="34" charset="-122"/>
                </a:defRPr>
              </a:lvl6pPr>
              <a:lvl7pPr marL="2971800" indent="-228600" algn="ctr" eaLnBrk="0" fontAlgn="base" hangingPunct="0">
                <a:spcBef>
                  <a:spcPct val="0"/>
                </a:spcBef>
                <a:spcAft>
                  <a:spcPct val="0"/>
                </a:spcAft>
                <a:defRPr sz="1600">
                  <a:solidFill>
                    <a:srgbClr val="055692"/>
                  </a:solidFill>
                  <a:latin typeface="Times New Roman" pitchFamily="18" charset="0"/>
                  <a:ea typeface="微软雅黑" pitchFamily="34" charset="-122"/>
                </a:defRPr>
              </a:lvl7pPr>
              <a:lvl8pPr marL="3429000" indent="-228600" algn="ctr" eaLnBrk="0" fontAlgn="base" hangingPunct="0">
                <a:spcBef>
                  <a:spcPct val="0"/>
                </a:spcBef>
                <a:spcAft>
                  <a:spcPct val="0"/>
                </a:spcAft>
                <a:defRPr sz="1600">
                  <a:solidFill>
                    <a:srgbClr val="055692"/>
                  </a:solidFill>
                  <a:latin typeface="Times New Roman" pitchFamily="18" charset="0"/>
                  <a:ea typeface="微软雅黑" pitchFamily="34" charset="-122"/>
                </a:defRPr>
              </a:lvl8pPr>
              <a:lvl9pPr marL="3886200" indent="-228600" algn="ctr" eaLnBrk="0" fontAlgn="base" hangingPunct="0">
                <a:spcBef>
                  <a:spcPct val="0"/>
                </a:spcBef>
                <a:spcAft>
                  <a:spcPct val="0"/>
                </a:spcAft>
                <a:defRPr sz="1600">
                  <a:solidFill>
                    <a:srgbClr val="055692"/>
                  </a:solidFill>
                  <a:latin typeface="Times New Roman" pitchFamily="18" charset="0"/>
                  <a:ea typeface="微软雅黑" pitchFamily="34" charset="-122"/>
                </a:defRPr>
              </a:lvl9pPr>
            </a:lstStyle>
            <a:p>
              <a:pPr eaLnBrk="1" hangingPunct="1">
                <a:defRPr/>
              </a:pPr>
              <a:endParaRPr lang="zh-CN" altLang="en-US" sz="1800" smtClean="0">
                <a:solidFill>
                  <a:srgbClr val="FFFFFF"/>
                </a:solidFill>
                <a:latin typeface="Franklin Gothic Book" pitchFamily="34" charset="0"/>
                <a:ea typeface="宋体" pitchFamily="2" charset="-122"/>
              </a:endParaRPr>
            </a:p>
          </p:txBody>
        </p:sp>
      </p:grpSp>
      <p:sp>
        <p:nvSpPr>
          <p:cNvPr id="33" name="Rectangle 16"/>
          <p:cNvSpPr>
            <a:spLocks noChangeArrowheads="1"/>
          </p:cNvSpPr>
          <p:nvPr/>
        </p:nvSpPr>
        <p:spPr bwMode="auto">
          <a:xfrm>
            <a:off x="8465343" y="6485651"/>
            <a:ext cx="500063" cy="246221"/>
          </a:xfrm>
          <a:prstGeom prst="rect">
            <a:avLst/>
          </a:prstGeom>
          <a:noFill/>
          <a:ln w="9525">
            <a:noFill/>
            <a:miter lim="800000"/>
            <a:headEnd/>
            <a:tailEnd/>
          </a:ln>
          <a:effectLst/>
        </p:spPr>
        <p:txBody>
          <a:bodyPr wrap="square" anchor="ctr">
            <a:spAutoFit/>
          </a:bodyPr>
          <a:lstStyle/>
          <a:p>
            <a:pPr algn="ctr">
              <a:defRPr/>
            </a:pPr>
            <a:fld id="{A45D51EE-D175-4F6B-96D5-1F5F9EADD7B1}" type="slidenum">
              <a:rPr lang="en-US" altLang="zh-CN" sz="1000" kern="1200" spc="50" smtClean="0">
                <a:ln w="11430"/>
                <a:gradFill>
                  <a:gsLst>
                    <a:gs pos="0">
                      <a:srgbClr val="002060"/>
                    </a:gs>
                    <a:gs pos="100000">
                      <a:srgbClr val="002060"/>
                    </a:gs>
                  </a:gsLst>
                  <a:lin ang="5400000"/>
                </a:gradFill>
                <a:latin typeface="Arial" pitchFamily="34" charset="0"/>
                <a:ea typeface="微软雅黑" pitchFamily="34" charset="-122"/>
                <a:cs typeface="Arial" pitchFamily="34" charset="0"/>
              </a:rPr>
              <a:pPr algn="ctr">
                <a:defRPr/>
              </a:pPr>
              <a:t>‹#›</a:t>
            </a:fld>
            <a:endParaRPr lang="en-US" altLang="zh-CN" sz="1000" kern="1200" spc="50" dirty="0">
              <a:ln w="11430"/>
              <a:gradFill>
                <a:gsLst>
                  <a:gs pos="0">
                    <a:srgbClr val="002060"/>
                  </a:gs>
                  <a:gs pos="100000">
                    <a:srgbClr val="002060"/>
                  </a:gs>
                </a:gsLst>
                <a:lin ang="5400000"/>
              </a:gradFill>
              <a:latin typeface="Arial" pitchFamily="34" charset="0"/>
              <a:ea typeface="微软雅黑" pitchFamily="34" charset="-122"/>
              <a:cs typeface="Arial" pitchFamily="34" charset="0"/>
            </a:endParaRPr>
          </a:p>
        </p:txBody>
      </p:sp>
      <p:sp>
        <p:nvSpPr>
          <p:cNvPr id="34" name="标题占位符 33"/>
          <p:cNvSpPr>
            <a:spLocks noGrp="1"/>
          </p:cNvSpPr>
          <p:nvPr>
            <p:ph type="title"/>
          </p:nvPr>
        </p:nvSpPr>
        <p:spPr>
          <a:xfrm>
            <a:off x="-1856" y="0"/>
            <a:ext cx="9145855" cy="764704"/>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8766506"/>
      </p:ext>
    </p:extLst>
  </p:cSld>
  <p:clrMap bg1="lt1" tx1="dk1" bg2="lt2" tx2="dk2" accent1="accent1" accent2="accent2" accent3="accent3" accent4="accent4" accent5="accent5" accent6="accent6" hlink="hlink" folHlink="folHlink"/>
  <p:sldLayoutIdLst>
    <p:sldLayoutId id="2147483854" r:id="rId1"/>
  </p:sldLayoutIdLst>
  <p:timing>
    <p:tnLst>
      <p:par>
        <p:cTn id="1" dur="indefinite" restart="never" nodeType="tmRoot"/>
      </p:par>
    </p:tnLst>
  </p:timing>
  <p:hf hdr="0" ftr="0" dt="0"/>
  <p:txStyles>
    <p:titleStyle>
      <a:lvl1pPr marL="87313" indent="0" algn="l" defTabSz="914400" rtl="0" eaLnBrk="1" latinLnBrk="0" hangingPunct="1">
        <a:spcBef>
          <a:spcPct val="0"/>
        </a:spcBef>
        <a:buNone/>
        <a:defRPr lang="zh-CN" altLang="en-US" sz="3600" b="1" kern="1200" spc="50" dirty="0">
          <a:ln w="11430"/>
          <a:gradFill>
            <a:gsLst>
              <a:gs pos="0">
                <a:srgbClr val="002060"/>
              </a:gs>
              <a:gs pos="100000">
                <a:srgbClr val="002060"/>
              </a:gs>
            </a:gsLst>
            <a:lin ang="5400000"/>
          </a:gradFill>
          <a:latin typeface="Arial" pitchFamily="34" charset="0"/>
          <a:ea typeface="微软雅黑" pitchFamily="34" charset="-122"/>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C953E-27FF-43E3-8A89-C6FDB892C1F3}" type="datetimeFigureOut">
              <a:rPr lang="zh-CN" altLang="en-US" smtClean="0"/>
              <a:pPr/>
              <a:t>2016/12/5/Monday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6A679-290A-4F28-B6C8-6FF9807FA295}" type="slidenum">
              <a:rPr lang="zh-CN" altLang="en-US" smtClean="0"/>
              <a:pPr/>
              <a:t>‹#›</a:t>
            </a:fld>
            <a:endParaRPr lang="zh-CN" altLang="en-US"/>
          </a:p>
        </p:txBody>
      </p:sp>
    </p:spTree>
    <p:extLst>
      <p:ext uri="{BB962C8B-B14F-4D97-AF65-F5344CB8AC3E}">
        <p14:creationId xmlns:p14="http://schemas.microsoft.com/office/powerpoint/2010/main" val="140266226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ctrTitle" idx="4294967295"/>
          </p:nvPr>
        </p:nvSpPr>
        <p:spPr>
          <a:xfrm>
            <a:off x="0" y="1173163"/>
            <a:ext cx="9144000" cy="1470025"/>
          </a:xfrm>
          <a:prstGeom prst="rect">
            <a:avLst/>
          </a:prstGeom>
        </p:spPr>
        <p:txBody>
          <a:bodyPr/>
          <a:lstStyle/>
          <a:p>
            <a:pPr algn="ctr"/>
            <a:r>
              <a:rPr lang="zh-CN" altLang="en-US" sz="5400" dirty="0" smtClean="0">
                <a:solidFill>
                  <a:schemeClr val="bg1"/>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科研经费</a:t>
            </a:r>
            <a:r>
              <a:rPr lang="en-US" altLang="zh-CN" sz="5400" dirty="0" smtClean="0">
                <a:solidFill>
                  <a:schemeClr val="bg1"/>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r>
              <a:rPr lang="zh-CN" altLang="en-US" sz="5400" dirty="0" smtClean="0">
                <a:solidFill>
                  <a:schemeClr val="bg1"/>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间接费用</a:t>
            </a:r>
            <a:r>
              <a:rPr lang="en-US" altLang="zh-CN" sz="5400" dirty="0" smtClean="0">
                <a:solidFill>
                  <a:schemeClr val="bg1"/>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
            </a:r>
            <a:br>
              <a:rPr lang="en-US" altLang="zh-CN" sz="5400" dirty="0" smtClean="0">
                <a:solidFill>
                  <a:schemeClr val="bg1"/>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br>
            <a:r>
              <a:rPr lang="zh-CN" altLang="en-US" sz="5400" dirty="0" smtClean="0">
                <a:solidFill>
                  <a:schemeClr val="bg1"/>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管理办法修订</a:t>
            </a:r>
          </a:p>
        </p:txBody>
      </p:sp>
      <p:sp>
        <p:nvSpPr>
          <p:cNvPr id="3" name="副标题 2"/>
          <p:cNvSpPr>
            <a:spLocks noGrp="1"/>
          </p:cNvSpPr>
          <p:nvPr>
            <p:ph type="subTitle" idx="4294967295"/>
          </p:nvPr>
        </p:nvSpPr>
        <p:spPr>
          <a:xfrm>
            <a:off x="1" y="5301208"/>
            <a:ext cx="9144000" cy="1176536"/>
          </a:xfrm>
          <a:prstGeom prst="rect">
            <a:avLst/>
          </a:prstGeom>
        </p:spPr>
        <p:txBody>
          <a:bodyPr/>
          <a:lstStyle/>
          <a:p>
            <a:pPr marL="0" indent="0" algn="ctr">
              <a:buNone/>
            </a:pPr>
            <a:r>
              <a:rPr lang="zh-CN" altLang="en-US" sz="28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科学技术处</a:t>
            </a:r>
            <a:endParaRPr lang="en-US" altLang="zh-CN" sz="28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lgn="ctr">
              <a:buNone/>
            </a:pPr>
            <a:r>
              <a:rPr lang="en-US" altLang="zh-CN" sz="28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2016.12</a:t>
            </a:r>
            <a:endParaRPr lang="zh-CN" altLang="en-US" sz="28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2260" y="0"/>
            <a:ext cx="9156260" cy="678706"/>
          </a:xfrm>
          <a:prstGeom prst="rect">
            <a:avLst/>
          </a:prstGeom>
        </p:spPr>
        <p:txBody>
          <a:bodyPr vert="horz" lIns="91440" tIns="45720" rIns="91440" bIns="45720" rtlCol="0" anchor="ctr">
            <a:noAutofit/>
          </a:bodyPr>
          <a:lstStyle>
            <a:lvl1pPr marL="87313" indent="0" algn="l" defTabSz="914400" rtl="0" eaLnBrk="1" latinLnBrk="0" hangingPunct="1">
              <a:spcBef>
                <a:spcPct val="0"/>
              </a:spcBef>
              <a:buNone/>
              <a:defRPr lang="zh-CN" altLang="en-US" sz="3600" b="1" kern="1200" spc="50" dirty="0">
                <a:ln w="11430"/>
                <a:gradFill>
                  <a:gsLst>
                    <a:gs pos="0">
                      <a:srgbClr val="002060"/>
                    </a:gs>
                    <a:gs pos="100000">
                      <a:srgbClr val="002060"/>
                    </a:gs>
                  </a:gsLst>
                  <a:lin ang="5400000"/>
                </a:gradFill>
                <a:latin typeface="Arial" pitchFamily="34" charset="0"/>
                <a:ea typeface="微软雅黑" pitchFamily="34" charset="-122"/>
                <a:cs typeface="Arial" pitchFamily="34" charset="0"/>
              </a:defRPr>
            </a:lvl1pPr>
          </a:lstStyle>
          <a:p>
            <a:pPr fontAlgn="auto">
              <a:spcAft>
                <a:spcPts val="0"/>
              </a:spcAft>
            </a:pPr>
            <a:r>
              <a:rPr lang="zh-CN" altLang="en-US" dirty="0" smtClean="0">
                <a:latin typeface="隶书" panose="02010509060101010101" pitchFamily="49" charset="-122"/>
                <a:ea typeface="隶书" panose="02010509060101010101" pitchFamily="49" charset="-122"/>
              </a:rPr>
              <a:t>间接费用管理办法修订</a:t>
            </a:r>
          </a:p>
        </p:txBody>
      </p:sp>
      <p:sp>
        <p:nvSpPr>
          <p:cNvPr id="5" name="矩形 4"/>
          <p:cNvSpPr/>
          <p:nvPr/>
        </p:nvSpPr>
        <p:spPr>
          <a:xfrm>
            <a:off x="323528" y="980728"/>
            <a:ext cx="4237057" cy="923330"/>
          </a:xfrm>
          <a:prstGeom prst="rect">
            <a:avLst/>
          </a:prstGeom>
        </p:spPr>
        <p:txBody>
          <a:bodyPr wrap="none">
            <a:spAutoFit/>
          </a:bodyPr>
          <a:lstStyle/>
          <a:p>
            <a:pPr marL="342900" lvl="0" indent="-342900">
              <a:lnSpc>
                <a:spcPct val="150000"/>
              </a:lnSpc>
              <a:spcBef>
                <a:spcPct val="20000"/>
              </a:spcBef>
              <a:buFont typeface="Arial" pitchFamily="34" charset="0"/>
              <a:buChar char="•"/>
            </a:pPr>
            <a:r>
              <a:rPr lang="zh-CN" altLang="en-US" sz="36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细化间接费用分配</a:t>
            </a:r>
            <a:endParaRPr lang="zh-CN" altLang="en-US" sz="36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文本框 1"/>
          <p:cNvSpPr txBox="1"/>
          <p:nvPr/>
        </p:nvSpPr>
        <p:spPr>
          <a:xfrm>
            <a:off x="636149" y="1904058"/>
            <a:ext cx="7848872" cy="3416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2400" b="1" dirty="0" smtClean="0">
                <a:latin typeface="楷体" panose="02010609060101010101" pitchFamily="49" charset="-122"/>
                <a:ea typeface="楷体" panose="02010609060101010101" pitchFamily="49" charset="-122"/>
              </a:rPr>
              <a:t>根据</a:t>
            </a:r>
            <a:r>
              <a:rPr lang="en-US" altLang="zh-CN" sz="2400" b="1" dirty="0" smtClean="0">
                <a:latin typeface="楷体" panose="02010609060101010101" pitchFamily="49" charset="-122"/>
                <a:ea typeface="楷体" panose="02010609060101010101" pitchFamily="49" charset="-122"/>
              </a:rPr>
              <a:t>2015</a:t>
            </a:r>
            <a:r>
              <a:rPr lang="zh-CN" altLang="en-US" sz="2400" b="1" dirty="0" smtClean="0">
                <a:latin typeface="楷体" panose="02010609060101010101" pitchFamily="49" charset="-122"/>
                <a:ea typeface="楷体" panose="02010609060101010101" pitchFamily="49" charset="-122"/>
              </a:rPr>
              <a:t>年暂行办法实施中遇到的实际问题，细化方案</a:t>
            </a:r>
            <a:endParaRPr lang="en-US" altLang="zh-CN" sz="2400" b="1" dirty="0" smtClean="0">
              <a:latin typeface="楷体" panose="02010609060101010101" pitchFamily="49" charset="-122"/>
              <a:ea typeface="楷体" panose="02010609060101010101" pitchFamily="49" charset="-122"/>
            </a:endParaRPr>
          </a:p>
          <a:p>
            <a:pPr marL="742950" lvl="1" indent="-285750">
              <a:lnSpc>
                <a:spcPct val="150000"/>
              </a:lnSpc>
              <a:buFont typeface="Arial" panose="020B0604020202020204" pitchFamily="34" charset="0"/>
              <a:buChar char="•"/>
            </a:pPr>
            <a:r>
              <a:rPr lang="zh-CN" altLang="en-US" sz="2000" b="1" dirty="0" smtClean="0">
                <a:latin typeface="楷体" panose="02010609060101010101" pitchFamily="49" charset="-122"/>
                <a:ea typeface="楷体" panose="02010609060101010101" pitchFamily="49" charset="-122"/>
              </a:rPr>
              <a:t>规范“</a:t>
            </a:r>
            <a:r>
              <a:rPr lang="zh-CN" altLang="en-US" sz="2000" b="1" dirty="0">
                <a:latin typeface="楷体" panose="02010609060101010101" pitchFamily="49" charset="-122"/>
                <a:ea typeface="楷体" panose="02010609060101010101" pitchFamily="49" charset="-122"/>
              </a:rPr>
              <a:t>学院管理费</a:t>
            </a:r>
            <a:r>
              <a:rPr lang="zh-CN" altLang="en-US" sz="2000" b="1" dirty="0" smtClean="0">
                <a:latin typeface="楷体" panose="02010609060101010101" pitchFamily="49" charset="-122"/>
                <a:ea typeface="楷体" panose="02010609060101010101" pitchFamily="49" charset="-122"/>
              </a:rPr>
              <a:t>” 支出范围，</a:t>
            </a:r>
            <a:r>
              <a:rPr lang="zh-CN" altLang="zh-CN" sz="2000" b="1" dirty="0">
                <a:latin typeface="楷体" panose="02010609060101010101" pitchFamily="49" charset="-122"/>
                <a:ea typeface="楷体" panose="02010609060101010101" pitchFamily="49" charset="-122"/>
              </a:rPr>
              <a:t>专家咨询费不超过</a:t>
            </a:r>
            <a:r>
              <a:rPr lang="en-US" altLang="zh-CN" sz="2000" b="1" dirty="0">
                <a:latin typeface="楷体" panose="02010609060101010101" pitchFamily="49" charset="-122"/>
                <a:ea typeface="楷体" panose="02010609060101010101" pitchFamily="49" charset="-122"/>
              </a:rPr>
              <a:t>40%</a:t>
            </a:r>
            <a:r>
              <a:rPr lang="zh-CN" altLang="zh-CN" sz="2000" b="1" dirty="0">
                <a:latin typeface="楷体" panose="02010609060101010101" pitchFamily="49" charset="-122"/>
                <a:ea typeface="楷体" panose="02010609060101010101" pitchFamily="49" charset="-122"/>
              </a:rPr>
              <a:t>，业务接待费不超过</a:t>
            </a:r>
            <a:r>
              <a:rPr lang="en-US" altLang="zh-CN" sz="2000" b="1" dirty="0">
                <a:latin typeface="楷体" panose="02010609060101010101" pitchFamily="49" charset="-122"/>
                <a:ea typeface="楷体" panose="02010609060101010101" pitchFamily="49" charset="-122"/>
              </a:rPr>
              <a:t>30</a:t>
            </a:r>
            <a:r>
              <a:rPr lang="en-US" altLang="zh-CN" sz="2000" b="1" dirty="0" smtClean="0">
                <a:latin typeface="楷体" panose="02010609060101010101" pitchFamily="49" charset="-122"/>
                <a:ea typeface="楷体" panose="02010609060101010101" pitchFamily="49" charset="-122"/>
              </a:rPr>
              <a:t>%</a:t>
            </a:r>
            <a:r>
              <a:rPr lang="zh-CN" altLang="en-US" sz="2000" b="1" dirty="0" smtClean="0">
                <a:latin typeface="楷体" panose="02010609060101010101" pitchFamily="49" charset="-122"/>
                <a:ea typeface="楷体" panose="02010609060101010101" pitchFamily="49" charset="-122"/>
              </a:rPr>
              <a:t>。</a:t>
            </a:r>
            <a:endParaRPr lang="en-US" altLang="zh-CN" sz="2000" b="1" dirty="0" smtClean="0">
              <a:latin typeface="楷体" panose="02010609060101010101" pitchFamily="49" charset="-122"/>
              <a:ea typeface="楷体" panose="02010609060101010101" pitchFamily="49" charset="-122"/>
            </a:endParaRPr>
          </a:p>
          <a:p>
            <a:pPr marL="742950" lvl="1" indent="-285750">
              <a:lnSpc>
                <a:spcPct val="150000"/>
              </a:lnSpc>
              <a:buFont typeface="Arial" panose="020B0604020202020204" pitchFamily="34" charset="0"/>
              <a:buChar char="•"/>
            </a:pPr>
            <a:r>
              <a:rPr lang="zh-CN" altLang="en-US" sz="2000" b="1" dirty="0" smtClean="0">
                <a:latin typeface="楷体" panose="02010609060101010101" pitchFamily="49" charset="-122"/>
                <a:ea typeface="楷体" panose="02010609060101010101" pitchFamily="49" charset="-122"/>
              </a:rPr>
              <a:t>校内行政部门人员获得的课题，所在部门不分配“学院管理费”</a:t>
            </a:r>
            <a:endParaRPr lang="en-US" altLang="zh-CN" sz="2000" b="1" dirty="0" smtClean="0">
              <a:latin typeface="楷体" panose="02010609060101010101" pitchFamily="49" charset="-122"/>
              <a:ea typeface="楷体" panose="02010609060101010101" pitchFamily="49" charset="-122"/>
            </a:endParaRPr>
          </a:p>
          <a:p>
            <a:pPr marL="742950" lvl="1" indent="-285750">
              <a:lnSpc>
                <a:spcPct val="150000"/>
              </a:lnSpc>
              <a:buFont typeface="Arial" panose="020B0604020202020204" pitchFamily="34" charset="0"/>
              <a:buChar char="•"/>
            </a:pPr>
            <a:r>
              <a:rPr lang="zh-CN" altLang="en-US" sz="2000" b="1" dirty="0">
                <a:latin typeface="楷体" panose="02010609060101010101" pitchFamily="49" charset="-122"/>
                <a:ea typeface="楷体" panose="02010609060101010101" pitchFamily="49" charset="-122"/>
              </a:rPr>
              <a:t>主管</a:t>
            </a:r>
            <a:r>
              <a:rPr lang="zh-CN" altLang="en-US" sz="2000" b="1" dirty="0" smtClean="0">
                <a:latin typeface="楷体" panose="02010609060101010101" pitchFamily="49" charset="-122"/>
                <a:ea typeface="楷体" panose="02010609060101010101" pitchFamily="49" charset="-122"/>
              </a:rPr>
              <a:t>部门不允许将资金转拨至附属医院的，间接费用留在校内使用</a:t>
            </a:r>
            <a:endParaRPr lang="en-US" altLang="zh-CN" sz="2000" b="1" dirty="0" smtClean="0">
              <a:latin typeface="楷体" panose="02010609060101010101" pitchFamily="49" charset="-122"/>
              <a:ea typeface="楷体" panose="02010609060101010101" pitchFamily="49" charset="-122"/>
            </a:endParaRPr>
          </a:p>
          <a:p>
            <a:pPr marL="742950" lvl="1" indent="-285750">
              <a:lnSpc>
                <a:spcPct val="150000"/>
              </a:lnSpc>
              <a:buFont typeface="Arial" panose="020B0604020202020204" pitchFamily="34" charset="0"/>
              <a:buChar char="•"/>
            </a:pPr>
            <a:endParaRPr lang="en-US" altLang="zh-CN" sz="2000" b="1" dirty="0" smtClean="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076399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idx="4294967295"/>
          </p:nvPr>
        </p:nvSpPr>
        <p:spPr>
          <a:xfrm>
            <a:off x="-12260" y="0"/>
            <a:ext cx="9156260" cy="678706"/>
          </a:xfrm>
        </p:spPr>
        <p:txBody>
          <a:bodyPr>
            <a:noAutofit/>
          </a:bodyPr>
          <a:lstStyle/>
          <a:p>
            <a:r>
              <a:rPr lang="zh-CN" altLang="en-US" dirty="0" smtClean="0">
                <a:latin typeface="隶书" panose="02010509060101010101" pitchFamily="49" charset="-122"/>
                <a:ea typeface="隶书" panose="02010509060101010101" pitchFamily="49" charset="-122"/>
              </a:rPr>
              <a:t>科研经费</a:t>
            </a:r>
            <a:r>
              <a:rPr lang="en-US" altLang="zh-CN" dirty="0" smtClean="0">
                <a:latin typeface="隶书" panose="02010509060101010101" pitchFamily="49" charset="-122"/>
                <a:ea typeface="隶书" panose="02010509060101010101" pitchFamily="49" charset="-122"/>
              </a:rPr>
              <a:t>/</a:t>
            </a:r>
            <a:r>
              <a:rPr lang="zh-CN" altLang="en-US" dirty="0" smtClean="0">
                <a:latin typeface="隶书" panose="02010509060101010101" pitchFamily="49" charset="-122"/>
                <a:ea typeface="隶书" panose="02010509060101010101" pitchFamily="49" charset="-122"/>
              </a:rPr>
              <a:t>间接费用管理办法修订</a:t>
            </a:r>
          </a:p>
        </p:txBody>
      </p:sp>
      <p:sp>
        <p:nvSpPr>
          <p:cNvPr id="3" name="内容占位符 2"/>
          <p:cNvSpPr>
            <a:spLocks noGrp="1"/>
          </p:cNvSpPr>
          <p:nvPr>
            <p:ph idx="4294967295"/>
          </p:nvPr>
        </p:nvSpPr>
        <p:spPr>
          <a:xfrm>
            <a:off x="251520" y="1052736"/>
            <a:ext cx="8229600" cy="4525963"/>
          </a:xfrm>
          <a:prstGeom prst="rect">
            <a:avLst/>
          </a:prstGeom>
        </p:spPr>
        <p:txBody>
          <a:bodyPr/>
          <a:lstStyle/>
          <a:p>
            <a:pPr>
              <a:lnSpc>
                <a:spcPct val="150000"/>
              </a:lnSpc>
            </a:pPr>
            <a:r>
              <a:rPr lang="zh-CN" altLang="en-US" sz="36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修订背景</a:t>
            </a:r>
            <a:endParaRPr lang="en-US" altLang="zh-CN" sz="36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lvl="1">
              <a:lnSpc>
                <a:spcPct val="150000"/>
              </a:lnSpc>
            </a:pPr>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关于进一步完善中央财政科研项目资金管理等</a:t>
            </a:r>
            <a:r>
              <a:rPr lang="zh-CN" altLang="en-US" b="1" dirty="0" smtClean="0">
                <a:latin typeface="楷体" panose="02010609060101010101" pitchFamily="49" charset="-122"/>
                <a:ea typeface="楷体" panose="02010609060101010101" pitchFamily="49" charset="-122"/>
              </a:rPr>
              <a:t>政策的</a:t>
            </a:r>
            <a:r>
              <a:rPr lang="zh-CN" altLang="en-US" b="1" dirty="0">
                <a:latin typeface="楷体" panose="02010609060101010101" pitchFamily="49" charset="-122"/>
                <a:ea typeface="楷体" panose="02010609060101010101" pitchFamily="49" charset="-122"/>
              </a:rPr>
              <a:t>若干意见</a:t>
            </a:r>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（中办发</a:t>
            </a:r>
            <a:r>
              <a:rPr lang="en-US" altLang="zh-CN" b="1" dirty="0">
                <a:latin typeface="楷体" panose="02010609060101010101" pitchFamily="49" charset="-122"/>
                <a:ea typeface="楷体" panose="02010609060101010101" pitchFamily="49" charset="-122"/>
              </a:rPr>
              <a:t>〔2016〕50</a:t>
            </a:r>
            <a:r>
              <a:rPr lang="zh-CN" altLang="en-US" b="1" dirty="0" smtClean="0">
                <a:latin typeface="楷体" panose="02010609060101010101" pitchFamily="49" charset="-122"/>
                <a:ea typeface="楷体" panose="02010609060101010101" pitchFamily="49" charset="-122"/>
              </a:rPr>
              <a:t>号）</a:t>
            </a:r>
            <a:endParaRPr lang="en-US" altLang="zh-CN" b="1" dirty="0" smtClean="0">
              <a:latin typeface="楷体" panose="02010609060101010101" pitchFamily="49" charset="-122"/>
              <a:ea typeface="楷体" panose="02010609060101010101" pitchFamily="49" charset="-122"/>
            </a:endParaRPr>
          </a:p>
          <a:p>
            <a:pPr lvl="1">
              <a:lnSpc>
                <a:spcPct val="150000"/>
              </a:lnSpc>
            </a:pPr>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省教育厅贯彻落实省政府关于加快推进产业科技创新中心和创新型省份建设若干政策措施的实施细则</a:t>
            </a:r>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苏教科</a:t>
            </a:r>
            <a:r>
              <a:rPr lang="en-US" altLang="zh-CN" b="1" dirty="0">
                <a:latin typeface="楷体" panose="02010609060101010101" pitchFamily="49" charset="-122"/>
                <a:ea typeface="楷体" panose="02010609060101010101" pitchFamily="49" charset="-122"/>
              </a:rPr>
              <a:t>〔2016〕7</a:t>
            </a:r>
            <a:r>
              <a:rPr lang="zh-CN" altLang="en-US" b="1" dirty="0">
                <a:latin typeface="楷体" panose="02010609060101010101" pitchFamily="49" charset="-122"/>
                <a:ea typeface="楷体" panose="02010609060101010101" pitchFamily="49" charset="-122"/>
              </a:rPr>
              <a:t>号</a:t>
            </a:r>
            <a:endParaRPr lang="en-US" altLang="zh-CN" b="1" dirty="0">
              <a:latin typeface="楷体" panose="02010609060101010101" pitchFamily="49" charset="-122"/>
              <a:ea typeface="楷体" panose="02010609060101010101" pitchFamily="49" charset="-122"/>
            </a:endParaRPr>
          </a:p>
          <a:p>
            <a:pPr lvl="1"/>
            <a:endParaRPr lang="zh-CN" altLang="en-US" dirty="0" smtClean="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1514322475"/>
              </p:ext>
            </p:extLst>
          </p:nvPr>
        </p:nvGraphicFramePr>
        <p:xfrm>
          <a:off x="755576" y="1340768"/>
          <a:ext cx="736848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标题 1"/>
          <p:cNvSpPr txBox="1">
            <a:spLocks/>
          </p:cNvSpPr>
          <p:nvPr/>
        </p:nvSpPr>
        <p:spPr>
          <a:xfrm>
            <a:off x="-12260" y="0"/>
            <a:ext cx="9156260" cy="678706"/>
          </a:xfrm>
          <a:prstGeom prst="rect">
            <a:avLst/>
          </a:prstGeom>
        </p:spPr>
        <p:txBody>
          <a:bodyPr vert="horz" lIns="91440" tIns="45720" rIns="91440" bIns="45720" rtlCol="0" anchor="ctr">
            <a:noAutofit/>
          </a:bodyPr>
          <a:lstStyle>
            <a:lvl1pPr marL="87313" indent="0" algn="l" defTabSz="914400" rtl="0" eaLnBrk="1" latinLnBrk="0" hangingPunct="1">
              <a:spcBef>
                <a:spcPct val="0"/>
              </a:spcBef>
              <a:buNone/>
              <a:defRPr lang="zh-CN" altLang="en-US" sz="3600" b="1" kern="1200" spc="50" dirty="0">
                <a:ln w="11430"/>
                <a:gradFill>
                  <a:gsLst>
                    <a:gs pos="0">
                      <a:srgbClr val="002060"/>
                    </a:gs>
                    <a:gs pos="100000">
                      <a:srgbClr val="002060"/>
                    </a:gs>
                  </a:gsLst>
                  <a:lin ang="5400000"/>
                </a:gradFill>
                <a:latin typeface="Arial" pitchFamily="34" charset="0"/>
                <a:ea typeface="微软雅黑" pitchFamily="34" charset="-122"/>
                <a:cs typeface="Arial" pitchFamily="34" charset="0"/>
              </a:defRPr>
            </a:lvl1pPr>
          </a:lstStyle>
          <a:p>
            <a:pPr fontAlgn="auto">
              <a:spcAft>
                <a:spcPts val="0"/>
              </a:spcAft>
            </a:pPr>
            <a:r>
              <a:rPr lang="zh-CN" altLang="en-US" smtClean="0">
                <a:latin typeface="隶书" panose="02010509060101010101" pitchFamily="49" charset="-122"/>
                <a:ea typeface="隶书" panose="02010509060101010101" pitchFamily="49" charset="-122"/>
              </a:rPr>
              <a:t>科研经费</a:t>
            </a:r>
            <a:r>
              <a:rPr lang="en-US" altLang="zh-CN" smtClean="0">
                <a:latin typeface="隶书" panose="02010509060101010101" pitchFamily="49" charset="-122"/>
                <a:ea typeface="隶书" panose="02010509060101010101" pitchFamily="49" charset="-122"/>
              </a:rPr>
              <a:t>/</a:t>
            </a:r>
            <a:r>
              <a:rPr lang="zh-CN" altLang="en-US" smtClean="0">
                <a:latin typeface="隶书" panose="02010509060101010101" pitchFamily="49" charset="-122"/>
                <a:ea typeface="隶书" panose="02010509060101010101" pitchFamily="49" charset="-122"/>
              </a:rPr>
              <a:t>间接费用管理办法修订</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2260" y="0"/>
            <a:ext cx="9156260" cy="678706"/>
          </a:xfrm>
          <a:prstGeom prst="rect">
            <a:avLst/>
          </a:prstGeom>
        </p:spPr>
        <p:txBody>
          <a:bodyPr vert="horz" lIns="91440" tIns="45720" rIns="91440" bIns="45720" rtlCol="0" anchor="ctr">
            <a:noAutofit/>
          </a:bodyPr>
          <a:lstStyle>
            <a:lvl1pPr marL="87313" indent="0" algn="l" defTabSz="914400" rtl="0" eaLnBrk="1" latinLnBrk="0" hangingPunct="1">
              <a:spcBef>
                <a:spcPct val="0"/>
              </a:spcBef>
              <a:buNone/>
              <a:defRPr lang="zh-CN" altLang="en-US" sz="3600" b="1" kern="1200" spc="50" dirty="0">
                <a:ln w="11430"/>
                <a:gradFill>
                  <a:gsLst>
                    <a:gs pos="0">
                      <a:srgbClr val="002060"/>
                    </a:gs>
                    <a:gs pos="100000">
                      <a:srgbClr val="002060"/>
                    </a:gs>
                  </a:gsLst>
                  <a:lin ang="5400000"/>
                </a:gradFill>
                <a:latin typeface="Arial" pitchFamily="34" charset="0"/>
                <a:ea typeface="微软雅黑" pitchFamily="34" charset="-122"/>
                <a:cs typeface="Arial" pitchFamily="34" charset="0"/>
              </a:defRPr>
            </a:lvl1pPr>
          </a:lstStyle>
          <a:p>
            <a:pPr fontAlgn="auto">
              <a:spcAft>
                <a:spcPts val="0"/>
              </a:spcAft>
            </a:pPr>
            <a:r>
              <a:rPr lang="zh-CN" altLang="en-US" dirty="0" smtClean="0">
                <a:latin typeface="隶书" panose="02010509060101010101" pitchFamily="49" charset="-122"/>
                <a:ea typeface="隶书" panose="02010509060101010101" pitchFamily="49" charset="-122"/>
              </a:rPr>
              <a:t>科研经费管理办法修订</a:t>
            </a:r>
          </a:p>
        </p:txBody>
      </p:sp>
      <p:sp>
        <p:nvSpPr>
          <p:cNvPr id="5" name="矩形 4"/>
          <p:cNvSpPr/>
          <p:nvPr/>
        </p:nvSpPr>
        <p:spPr>
          <a:xfrm>
            <a:off x="323528" y="980728"/>
            <a:ext cx="7479933" cy="793487"/>
          </a:xfrm>
          <a:prstGeom prst="rect">
            <a:avLst/>
          </a:prstGeom>
        </p:spPr>
        <p:txBody>
          <a:bodyPr wrap="none">
            <a:spAutoFit/>
          </a:bodyPr>
          <a:lstStyle/>
          <a:p>
            <a:pPr marL="342900" lvl="0" indent="-342900">
              <a:lnSpc>
                <a:spcPct val="150000"/>
              </a:lnSpc>
              <a:spcBef>
                <a:spcPct val="20000"/>
              </a:spcBef>
              <a:buFont typeface="Arial" pitchFamily="34" charset="0"/>
              <a:buChar char="•"/>
            </a:pPr>
            <a:r>
              <a:rPr lang="zh-CN" altLang="en-US" sz="36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简化预算编制，下放预算调剂权限</a:t>
            </a:r>
          </a:p>
        </p:txBody>
      </p:sp>
      <p:sp>
        <p:nvSpPr>
          <p:cNvPr id="6" name="文本框 5"/>
          <p:cNvSpPr txBox="1"/>
          <p:nvPr/>
        </p:nvSpPr>
        <p:spPr>
          <a:xfrm>
            <a:off x="683568" y="2060848"/>
            <a:ext cx="7119893" cy="42473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zh-CN" sz="2400" b="1" dirty="0" smtClean="0">
                <a:latin typeface="楷体" panose="02010609060101010101" pitchFamily="49" charset="-122"/>
                <a:ea typeface="楷体" panose="02010609060101010101" pitchFamily="49" charset="-122"/>
              </a:rPr>
              <a:t>项目</a:t>
            </a:r>
            <a:r>
              <a:rPr lang="zh-CN" altLang="zh-CN" sz="2400" b="1" dirty="0">
                <a:latin typeface="楷体" panose="02010609060101010101" pitchFamily="49" charset="-122"/>
                <a:ea typeface="楷体" panose="02010609060101010101" pitchFamily="49" charset="-122"/>
              </a:rPr>
              <a:t>预算总额不变的情况下，材料费、测试化验加工费、燃料动力费、出版</a:t>
            </a:r>
            <a:r>
              <a:rPr lang="en-US" altLang="zh-CN" sz="2400" b="1" dirty="0">
                <a:latin typeface="楷体" panose="02010609060101010101" pitchFamily="49" charset="-122"/>
                <a:ea typeface="楷体" panose="02010609060101010101" pitchFamily="49" charset="-122"/>
              </a:rPr>
              <a:t>/</a:t>
            </a:r>
            <a:r>
              <a:rPr lang="zh-CN" altLang="zh-CN" sz="2400" b="1" dirty="0">
                <a:latin typeface="楷体" panose="02010609060101010101" pitchFamily="49" charset="-122"/>
                <a:ea typeface="楷体" panose="02010609060101010101" pitchFamily="49" charset="-122"/>
              </a:rPr>
              <a:t>文献</a:t>
            </a:r>
            <a:r>
              <a:rPr lang="en-US" altLang="zh-CN" sz="2400" b="1" dirty="0">
                <a:latin typeface="楷体" panose="02010609060101010101" pitchFamily="49" charset="-122"/>
                <a:ea typeface="楷体" panose="02010609060101010101" pitchFamily="49" charset="-122"/>
              </a:rPr>
              <a:t>/</a:t>
            </a:r>
            <a:r>
              <a:rPr lang="zh-CN" altLang="zh-CN" sz="2400" b="1" dirty="0">
                <a:latin typeface="楷体" panose="02010609060101010101" pitchFamily="49" charset="-122"/>
                <a:ea typeface="楷体" panose="02010609060101010101" pitchFamily="49" charset="-122"/>
              </a:rPr>
              <a:t>信息传播</a:t>
            </a:r>
            <a:r>
              <a:rPr lang="en-US" altLang="zh-CN" sz="2400" b="1" dirty="0">
                <a:latin typeface="楷体" panose="02010609060101010101" pitchFamily="49" charset="-122"/>
                <a:ea typeface="楷体" panose="02010609060101010101" pitchFamily="49" charset="-122"/>
              </a:rPr>
              <a:t>/</a:t>
            </a:r>
            <a:r>
              <a:rPr lang="zh-CN" altLang="zh-CN" sz="2400" b="1" dirty="0">
                <a:latin typeface="楷体" panose="02010609060101010101" pitchFamily="49" charset="-122"/>
                <a:ea typeface="楷体" panose="02010609060101010101" pitchFamily="49" charset="-122"/>
              </a:rPr>
              <a:t>知识产权事务费、其他支出的预算调整，由科技处</a:t>
            </a:r>
            <a:r>
              <a:rPr lang="zh-CN" altLang="zh-CN" sz="2400" b="1" dirty="0" smtClean="0">
                <a:latin typeface="楷体" panose="02010609060101010101" pitchFamily="49" charset="-122"/>
                <a:ea typeface="楷体" panose="02010609060101010101" pitchFamily="49" charset="-122"/>
              </a:rPr>
              <a:t>审批</a:t>
            </a:r>
            <a:r>
              <a:rPr lang="zh-CN" altLang="en-US" sz="2400" b="1" dirty="0" smtClean="0">
                <a:latin typeface="楷体" panose="02010609060101010101" pitchFamily="49" charset="-122"/>
                <a:ea typeface="楷体" panose="02010609060101010101" pitchFamily="49" charset="-122"/>
              </a:rPr>
              <a:t>（与旧版相同）。</a:t>
            </a:r>
            <a:endParaRPr lang="en-US" altLang="zh-CN" sz="2400" b="1" dirty="0" smtClean="0">
              <a:latin typeface="楷体" panose="02010609060101010101" pitchFamily="49" charset="-122"/>
              <a:ea typeface="楷体" panose="02010609060101010101" pitchFamily="49" charset="-122"/>
            </a:endParaRPr>
          </a:p>
          <a:p>
            <a:pPr marL="285750" indent="-285750">
              <a:lnSpc>
                <a:spcPct val="150000"/>
              </a:lnSpc>
              <a:buFont typeface="Arial" panose="020B0604020202020204" pitchFamily="34" charset="0"/>
              <a:buChar char="•"/>
            </a:pPr>
            <a:r>
              <a:rPr lang="zh-CN" altLang="zh-CN" sz="2400" b="1" dirty="0" smtClean="0">
                <a:latin typeface="楷体" panose="02010609060101010101" pitchFamily="49" charset="-122"/>
                <a:ea typeface="楷体" panose="02010609060101010101" pitchFamily="49" charset="-122"/>
              </a:rPr>
              <a:t>会议</a:t>
            </a:r>
            <a:r>
              <a:rPr lang="zh-CN" altLang="zh-CN" sz="2400" b="1" dirty="0">
                <a:latin typeface="楷体" panose="02010609060101010101" pitchFamily="49" charset="-122"/>
                <a:ea typeface="楷体" panose="02010609060101010101" pitchFamily="49" charset="-122"/>
              </a:rPr>
              <a:t>费、差旅费、国际合作与交流费三项预算合并编制，统筹使用，不超过直接费用</a:t>
            </a:r>
            <a:r>
              <a:rPr lang="en-US" altLang="zh-CN" sz="2400" b="1" dirty="0">
                <a:latin typeface="楷体" panose="02010609060101010101" pitchFamily="49" charset="-122"/>
                <a:ea typeface="楷体" panose="02010609060101010101" pitchFamily="49" charset="-122"/>
              </a:rPr>
              <a:t>10%</a:t>
            </a:r>
            <a:r>
              <a:rPr lang="zh-CN" altLang="zh-CN" sz="2400" b="1" dirty="0">
                <a:latin typeface="楷体" panose="02010609060101010101" pitchFamily="49" charset="-122"/>
                <a:ea typeface="楷体" panose="02010609060101010101" pitchFamily="49" charset="-122"/>
              </a:rPr>
              <a:t>的，无需提供预算测算</a:t>
            </a:r>
            <a:r>
              <a:rPr lang="zh-CN" altLang="zh-CN" sz="2400" b="1" dirty="0" smtClean="0">
                <a:latin typeface="楷体" panose="02010609060101010101" pitchFamily="49" charset="-122"/>
                <a:ea typeface="楷体" panose="02010609060101010101" pitchFamily="49" charset="-122"/>
              </a:rPr>
              <a:t>依据</a:t>
            </a:r>
            <a:r>
              <a:rPr lang="zh-CN" altLang="en-US" sz="2400" b="1" dirty="0" smtClean="0">
                <a:latin typeface="楷体" panose="02010609060101010101" pitchFamily="49" charset="-122"/>
                <a:ea typeface="楷体" panose="02010609060101010101" pitchFamily="49" charset="-122"/>
              </a:rPr>
              <a:t>。</a:t>
            </a:r>
            <a:endParaRPr lang="zh-CN" altLang="zh-CN" sz="2400" b="1" dirty="0">
              <a:latin typeface="楷体" panose="02010609060101010101" pitchFamily="49" charset="-122"/>
              <a:ea typeface="楷体" panose="02010609060101010101" pitchFamily="49" charset="-122"/>
            </a:endParaRPr>
          </a:p>
          <a:p>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2260" y="0"/>
            <a:ext cx="9156260" cy="678706"/>
          </a:xfrm>
          <a:prstGeom prst="rect">
            <a:avLst/>
          </a:prstGeom>
        </p:spPr>
        <p:txBody>
          <a:bodyPr vert="horz" lIns="91440" tIns="45720" rIns="91440" bIns="45720" rtlCol="0" anchor="ctr">
            <a:noAutofit/>
          </a:bodyPr>
          <a:lstStyle>
            <a:lvl1pPr marL="87313" indent="0" algn="l" defTabSz="914400" rtl="0" eaLnBrk="1" latinLnBrk="0" hangingPunct="1">
              <a:spcBef>
                <a:spcPct val="0"/>
              </a:spcBef>
              <a:buNone/>
              <a:defRPr lang="zh-CN" altLang="en-US" sz="3600" b="1" kern="1200" spc="50" dirty="0">
                <a:ln w="11430"/>
                <a:gradFill>
                  <a:gsLst>
                    <a:gs pos="0">
                      <a:srgbClr val="002060"/>
                    </a:gs>
                    <a:gs pos="100000">
                      <a:srgbClr val="002060"/>
                    </a:gs>
                  </a:gsLst>
                  <a:lin ang="5400000"/>
                </a:gradFill>
                <a:latin typeface="Arial" pitchFamily="34" charset="0"/>
                <a:ea typeface="微软雅黑" pitchFamily="34" charset="-122"/>
                <a:cs typeface="Arial" pitchFamily="34" charset="0"/>
              </a:defRPr>
            </a:lvl1pPr>
          </a:lstStyle>
          <a:p>
            <a:pPr fontAlgn="auto">
              <a:spcAft>
                <a:spcPts val="0"/>
              </a:spcAft>
            </a:pPr>
            <a:r>
              <a:rPr lang="zh-CN" altLang="en-US" dirty="0" smtClean="0">
                <a:latin typeface="隶书" panose="02010509060101010101" pitchFamily="49" charset="-122"/>
                <a:ea typeface="隶书" panose="02010509060101010101" pitchFamily="49" charset="-122"/>
              </a:rPr>
              <a:t>科研经费管理办法修订</a:t>
            </a:r>
          </a:p>
        </p:txBody>
      </p:sp>
      <p:sp>
        <p:nvSpPr>
          <p:cNvPr id="5" name="矩形 4"/>
          <p:cNvSpPr/>
          <p:nvPr/>
        </p:nvSpPr>
        <p:spPr>
          <a:xfrm>
            <a:off x="323528" y="980728"/>
            <a:ext cx="7943200" cy="793487"/>
          </a:xfrm>
          <a:prstGeom prst="rect">
            <a:avLst/>
          </a:prstGeom>
        </p:spPr>
        <p:txBody>
          <a:bodyPr wrap="none">
            <a:spAutoFit/>
          </a:bodyPr>
          <a:lstStyle/>
          <a:p>
            <a:pPr marL="342900" lvl="0" indent="-342900">
              <a:lnSpc>
                <a:spcPct val="150000"/>
              </a:lnSpc>
              <a:spcBef>
                <a:spcPct val="20000"/>
              </a:spcBef>
              <a:buFont typeface="Arial" pitchFamily="34" charset="0"/>
              <a:buChar char="•"/>
            </a:pPr>
            <a:r>
              <a:rPr lang="zh-CN" altLang="en-US" sz="36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明确劳务费开支范围，不设比例限制</a:t>
            </a:r>
          </a:p>
        </p:txBody>
      </p:sp>
      <p:sp>
        <p:nvSpPr>
          <p:cNvPr id="2" name="文本框 1"/>
          <p:cNvSpPr txBox="1"/>
          <p:nvPr/>
        </p:nvSpPr>
        <p:spPr>
          <a:xfrm>
            <a:off x="636149" y="1904058"/>
            <a:ext cx="7848872" cy="3785652"/>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zh-CN" altLang="zh-CN" sz="2000" dirty="0" smtClean="0">
                <a:latin typeface="楷体" panose="02010609060101010101" pitchFamily="49" charset="-122"/>
                <a:ea typeface="楷体" panose="02010609060101010101" pitchFamily="49" charset="-122"/>
              </a:rPr>
              <a:t>劳务费是</a:t>
            </a:r>
            <a:r>
              <a:rPr lang="zh-CN" altLang="zh-CN" sz="2000" dirty="0">
                <a:latin typeface="楷体" panose="02010609060101010101" pitchFamily="49" charset="-122"/>
                <a:ea typeface="楷体" panose="02010609060101010101" pitchFamily="49" charset="-122"/>
              </a:rPr>
              <a:t>指在项目研究过程中参与项目研究的</a:t>
            </a:r>
            <a:r>
              <a:rPr lang="zh-CN" altLang="zh-CN" sz="2000" dirty="0">
                <a:solidFill>
                  <a:srgbClr val="C00000"/>
                </a:solidFill>
                <a:latin typeface="楷体" panose="02010609060101010101" pitchFamily="49" charset="-122"/>
                <a:ea typeface="楷体" panose="02010609060101010101" pitchFamily="49" charset="-122"/>
              </a:rPr>
              <a:t>研究生、博士后、访问学者</a:t>
            </a:r>
            <a:r>
              <a:rPr lang="zh-CN" altLang="zh-CN" sz="2000" dirty="0">
                <a:latin typeface="楷体" panose="02010609060101010101" pitchFamily="49" charset="-122"/>
                <a:ea typeface="楷体" panose="02010609060101010101" pitchFamily="49" charset="-122"/>
              </a:rPr>
              <a:t>以及</a:t>
            </a:r>
            <a:r>
              <a:rPr lang="zh-CN" altLang="zh-CN" sz="2000" dirty="0">
                <a:solidFill>
                  <a:srgbClr val="C00000"/>
                </a:solidFill>
                <a:latin typeface="楷体" panose="02010609060101010101" pitchFamily="49" charset="-122"/>
                <a:ea typeface="楷体" panose="02010609060101010101" pitchFamily="49" charset="-122"/>
              </a:rPr>
              <a:t>项目聘用的研究人员、科研辅助人员</a:t>
            </a:r>
            <a:r>
              <a:rPr lang="zh-CN" altLang="zh-CN" sz="2000" dirty="0">
                <a:latin typeface="楷体" panose="02010609060101010101" pitchFamily="49" charset="-122"/>
                <a:ea typeface="楷体" panose="02010609060101010101" pitchFamily="49" charset="-122"/>
              </a:rPr>
              <a:t>的人员费用。项目聘用人员的劳务费开支标准，参照当地科学研究和技术服务业从业人员平均工资水平，根据其在项目研究中承担的工作任务确定，其</a:t>
            </a:r>
            <a:r>
              <a:rPr lang="zh-CN" altLang="zh-CN" sz="2000" dirty="0">
                <a:solidFill>
                  <a:srgbClr val="C00000"/>
                </a:solidFill>
                <a:latin typeface="楷体" panose="02010609060101010101" pitchFamily="49" charset="-122"/>
                <a:ea typeface="楷体" panose="02010609060101010101" pitchFamily="49" charset="-122"/>
              </a:rPr>
              <a:t>社会保险补助</a:t>
            </a:r>
            <a:r>
              <a:rPr lang="zh-CN" altLang="zh-CN" sz="2000" dirty="0">
                <a:latin typeface="楷体" panose="02010609060101010101" pitchFamily="49" charset="-122"/>
                <a:ea typeface="楷体" panose="02010609060101010101" pitchFamily="49" charset="-122"/>
              </a:rPr>
              <a:t>纳入劳务费科目列支</a:t>
            </a:r>
            <a:r>
              <a:rPr lang="zh-CN" altLang="zh-CN" sz="2000" dirty="0" smtClean="0">
                <a:latin typeface="楷体" panose="02010609060101010101" pitchFamily="49" charset="-122"/>
                <a:ea typeface="楷体" panose="02010609060101010101" pitchFamily="49" charset="-122"/>
              </a:rPr>
              <a:t>。</a:t>
            </a:r>
            <a:endParaRPr lang="en-US" altLang="zh-CN" sz="2000" dirty="0" smtClean="0">
              <a:latin typeface="楷体" panose="02010609060101010101" pitchFamily="49" charset="-122"/>
              <a:ea typeface="楷体" panose="02010609060101010101" pitchFamily="49" charset="-122"/>
            </a:endParaRPr>
          </a:p>
          <a:p>
            <a:pPr marL="742950" lvl="1" indent="-285750">
              <a:lnSpc>
                <a:spcPct val="150000"/>
              </a:lnSpc>
              <a:buFont typeface="Arial" panose="020B0604020202020204" pitchFamily="34" charset="0"/>
              <a:buChar char="•"/>
            </a:pPr>
            <a:endParaRPr lang="en-US" altLang="zh-CN" sz="2000" b="1" dirty="0">
              <a:latin typeface="楷体" panose="02010609060101010101" pitchFamily="49" charset="-122"/>
              <a:ea typeface="楷体" panose="02010609060101010101" pitchFamily="49" charset="-122"/>
            </a:endParaRPr>
          </a:p>
          <a:p>
            <a:pPr marL="742950" lvl="1" indent="-285750">
              <a:lnSpc>
                <a:spcPct val="150000"/>
              </a:lnSpc>
              <a:buFont typeface="Arial" panose="020B0604020202020204" pitchFamily="34" charset="0"/>
              <a:buChar char="•"/>
            </a:pPr>
            <a:r>
              <a:rPr lang="zh-CN" altLang="en-US" sz="2000" b="1" dirty="0">
                <a:solidFill>
                  <a:srgbClr val="C00000"/>
                </a:solidFill>
                <a:latin typeface="楷体" panose="02010609060101010101" pitchFamily="49" charset="-122"/>
                <a:ea typeface="楷体" panose="02010609060101010101" pitchFamily="49" charset="-122"/>
              </a:rPr>
              <a:t>根据相关部门解释，目前依然限定无工资性收入人员（非我校发放工资的人员）</a:t>
            </a:r>
            <a:endParaRPr lang="en-US" altLang="zh-CN" sz="2000" b="1" dirty="0">
              <a:solidFill>
                <a:srgbClr val="C0000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789198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2260" y="0"/>
            <a:ext cx="9156260" cy="678706"/>
          </a:xfrm>
          <a:prstGeom prst="rect">
            <a:avLst/>
          </a:prstGeom>
        </p:spPr>
        <p:txBody>
          <a:bodyPr vert="horz" lIns="91440" tIns="45720" rIns="91440" bIns="45720" rtlCol="0" anchor="ctr">
            <a:noAutofit/>
          </a:bodyPr>
          <a:lstStyle>
            <a:lvl1pPr marL="87313" indent="0" algn="l" defTabSz="914400" rtl="0" eaLnBrk="1" latinLnBrk="0" hangingPunct="1">
              <a:spcBef>
                <a:spcPct val="0"/>
              </a:spcBef>
              <a:buNone/>
              <a:defRPr lang="zh-CN" altLang="en-US" sz="3600" b="1" kern="1200" spc="50" dirty="0">
                <a:ln w="11430"/>
                <a:gradFill>
                  <a:gsLst>
                    <a:gs pos="0">
                      <a:srgbClr val="002060"/>
                    </a:gs>
                    <a:gs pos="100000">
                      <a:srgbClr val="002060"/>
                    </a:gs>
                  </a:gsLst>
                  <a:lin ang="5400000"/>
                </a:gradFill>
                <a:latin typeface="Arial" pitchFamily="34" charset="0"/>
                <a:ea typeface="微软雅黑" pitchFamily="34" charset="-122"/>
                <a:cs typeface="Arial" pitchFamily="34" charset="0"/>
              </a:defRPr>
            </a:lvl1pPr>
          </a:lstStyle>
          <a:p>
            <a:pPr fontAlgn="auto">
              <a:spcAft>
                <a:spcPts val="0"/>
              </a:spcAft>
            </a:pPr>
            <a:r>
              <a:rPr lang="zh-CN" altLang="en-US" dirty="0" smtClean="0">
                <a:latin typeface="隶书" panose="02010509060101010101" pitchFamily="49" charset="-122"/>
                <a:ea typeface="隶书" panose="02010509060101010101" pitchFamily="49" charset="-122"/>
              </a:rPr>
              <a:t>科研经费管理办法修订</a:t>
            </a:r>
          </a:p>
        </p:txBody>
      </p:sp>
      <p:sp>
        <p:nvSpPr>
          <p:cNvPr id="5" name="矩形 4"/>
          <p:cNvSpPr/>
          <p:nvPr/>
        </p:nvSpPr>
        <p:spPr>
          <a:xfrm>
            <a:off x="323528" y="980728"/>
            <a:ext cx="5163593" cy="793487"/>
          </a:xfrm>
          <a:prstGeom prst="rect">
            <a:avLst/>
          </a:prstGeom>
        </p:spPr>
        <p:txBody>
          <a:bodyPr wrap="none">
            <a:spAutoFit/>
          </a:bodyPr>
          <a:lstStyle/>
          <a:p>
            <a:pPr marL="342900" lvl="0" indent="-342900">
              <a:lnSpc>
                <a:spcPct val="150000"/>
              </a:lnSpc>
              <a:spcBef>
                <a:spcPct val="20000"/>
              </a:spcBef>
              <a:buFont typeface="Arial" pitchFamily="34" charset="0"/>
              <a:buChar char="•"/>
            </a:pPr>
            <a:r>
              <a:rPr lang="zh-CN" altLang="en-US" sz="36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自主规范管理横向经费</a:t>
            </a:r>
          </a:p>
        </p:txBody>
      </p:sp>
      <p:graphicFrame>
        <p:nvGraphicFramePr>
          <p:cNvPr id="3" name="表格 2"/>
          <p:cNvGraphicFramePr>
            <a:graphicFrameLocks noGrp="1"/>
          </p:cNvGraphicFramePr>
          <p:nvPr>
            <p:extLst>
              <p:ext uri="{D42A27DB-BD31-4B8C-83A1-F6EECF244321}">
                <p14:modId xmlns:p14="http://schemas.microsoft.com/office/powerpoint/2010/main" val="1706619171"/>
              </p:ext>
            </p:extLst>
          </p:nvPr>
        </p:nvGraphicFramePr>
        <p:xfrm>
          <a:off x="1161839" y="2654965"/>
          <a:ext cx="7056784" cy="1926163"/>
        </p:xfrm>
        <a:graphic>
          <a:graphicData uri="http://schemas.openxmlformats.org/drawingml/2006/table">
            <a:tbl>
              <a:tblPr firstRow="1" bandRow="1">
                <a:tableStyleId>{5C22544A-7EE6-4342-B048-85BDC9FD1C3A}</a:tableStyleId>
              </a:tblPr>
              <a:tblGrid>
                <a:gridCol w="1764196"/>
                <a:gridCol w="1260140"/>
                <a:gridCol w="1944216"/>
                <a:gridCol w="2088232"/>
              </a:tblGrid>
              <a:tr h="370840">
                <a:tc>
                  <a:txBody>
                    <a:bodyPr/>
                    <a:lstStyle/>
                    <a:p>
                      <a:endParaRPr lang="zh-CN" altLang="en-US" sz="2000" dirty="0">
                        <a:latin typeface="楷体" panose="02010609060101010101" pitchFamily="49" charset="-122"/>
                        <a:ea typeface="楷体" panose="02010609060101010101" pitchFamily="49" charset="-122"/>
                      </a:endParaRPr>
                    </a:p>
                  </a:txBody>
                  <a:tcPr/>
                </a:tc>
                <a:tc>
                  <a:txBody>
                    <a:bodyPr/>
                    <a:lstStyle/>
                    <a:p>
                      <a:r>
                        <a:rPr lang="zh-CN" altLang="en-US" sz="2000" dirty="0" smtClean="0">
                          <a:latin typeface="楷体" panose="02010609060101010101" pitchFamily="49" charset="-122"/>
                          <a:ea typeface="楷体" panose="02010609060101010101" pitchFamily="49" charset="-122"/>
                        </a:rPr>
                        <a:t>原标准</a:t>
                      </a:r>
                      <a:endParaRPr lang="zh-CN" altLang="en-US" sz="2000" dirty="0">
                        <a:latin typeface="楷体" panose="02010609060101010101" pitchFamily="49" charset="-122"/>
                        <a:ea typeface="楷体" panose="02010609060101010101" pitchFamily="49" charset="-122"/>
                      </a:endParaRPr>
                    </a:p>
                  </a:txBody>
                  <a:tcPr/>
                </a:tc>
                <a:tc>
                  <a:txBody>
                    <a:bodyPr/>
                    <a:lstStyle/>
                    <a:p>
                      <a:r>
                        <a:rPr lang="zh-CN" altLang="en-US" sz="2000" dirty="0" smtClean="0">
                          <a:latin typeface="楷体" panose="02010609060101010101" pitchFamily="49" charset="-122"/>
                          <a:ea typeface="楷体" panose="02010609060101010101" pitchFamily="49" charset="-122"/>
                        </a:rPr>
                        <a:t>技术服务</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开发</a:t>
                      </a:r>
                      <a:endParaRPr lang="zh-CN" altLang="en-US" sz="2000" dirty="0">
                        <a:latin typeface="楷体" panose="02010609060101010101" pitchFamily="49" charset="-122"/>
                        <a:ea typeface="楷体" panose="02010609060101010101" pitchFamily="49" charset="-122"/>
                      </a:endParaRPr>
                    </a:p>
                  </a:txBody>
                  <a:tcPr/>
                </a:tc>
                <a:tc>
                  <a:txBody>
                    <a:bodyPr/>
                    <a:lstStyle/>
                    <a:p>
                      <a:r>
                        <a:rPr lang="zh-CN" altLang="en-US" sz="2000" dirty="0" smtClean="0">
                          <a:latin typeface="楷体" panose="02010609060101010101" pitchFamily="49" charset="-122"/>
                          <a:ea typeface="楷体" panose="02010609060101010101" pitchFamily="49" charset="-122"/>
                        </a:rPr>
                        <a:t>技术咨询</a:t>
                      </a:r>
                      <a:endParaRPr lang="zh-CN" altLang="en-US" sz="2000" dirty="0">
                        <a:latin typeface="楷体" panose="02010609060101010101" pitchFamily="49" charset="-122"/>
                        <a:ea typeface="楷体" panose="02010609060101010101" pitchFamily="49" charset="-122"/>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dirty="0" smtClean="0">
                          <a:latin typeface="楷体" panose="02010609060101010101" pitchFamily="49" charset="-122"/>
                          <a:ea typeface="楷体" panose="02010609060101010101" pitchFamily="49" charset="-122"/>
                        </a:rPr>
                        <a:t>管理及</a:t>
                      </a:r>
                      <a:endParaRPr lang="en-US" altLang="zh-CN" sz="2000" dirty="0" smtClean="0">
                        <a:latin typeface="楷体" panose="02010609060101010101" pitchFamily="49" charset="-122"/>
                        <a:ea typeface="楷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dirty="0" smtClean="0">
                          <a:latin typeface="楷体" panose="02010609060101010101" pitchFamily="49" charset="-122"/>
                          <a:ea typeface="楷体" panose="02010609060101010101" pitchFamily="49" charset="-122"/>
                        </a:rPr>
                        <a:t>资源占用费</a:t>
                      </a:r>
                      <a:endParaRPr lang="zh-CN" altLang="en-US" sz="2000" dirty="0">
                        <a:latin typeface="楷体" panose="02010609060101010101" pitchFamily="49" charset="-122"/>
                        <a:ea typeface="楷体" panose="02010609060101010101" pitchFamily="49" charset="-122"/>
                      </a:endParaRPr>
                    </a:p>
                  </a:txBody>
                  <a:tcPr/>
                </a:tc>
                <a:tc gridSpan="3">
                  <a:txBody>
                    <a:bodyPr/>
                    <a:lstStyle/>
                    <a:p>
                      <a:pPr algn="ctr"/>
                      <a:r>
                        <a:rPr lang="zh-CN" altLang="en-US" sz="2000" b="1" dirty="0" smtClean="0">
                          <a:solidFill>
                            <a:srgbClr val="C00000"/>
                          </a:solidFill>
                          <a:latin typeface="楷体" panose="02010609060101010101" pitchFamily="49" charset="-122"/>
                          <a:ea typeface="楷体" panose="02010609060101010101" pitchFamily="49" charset="-122"/>
                        </a:rPr>
                        <a:t>不变</a:t>
                      </a:r>
                      <a:endParaRPr lang="en-US" altLang="zh-CN" sz="2000" b="1" dirty="0" smtClean="0">
                        <a:solidFill>
                          <a:srgbClr val="C00000"/>
                        </a:solidFill>
                        <a:latin typeface="楷体" panose="02010609060101010101" pitchFamily="49" charset="-122"/>
                        <a:ea typeface="楷体" panose="02010609060101010101" pitchFamily="49" charset="-122"/>
                      </a:endParaRPr>
                    </a:p>
                    <a:p>
                      <a:pPr algn="ct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自然科学</a:t>
                      </a:r>
                      <a:r>
                        <a:rPr lang="en-US" altLang="zh-CN" sz="2000" dirty="0" smtClean="0">
                          <a:latin typeface="楷体" panose="02010609060101010101" pitchFamily="49" charset="-122"/>
                          <a:ea typeface="楷体" panose="02010609060101010101" pitchFamily="49" charset="-122"/>
                        </a:rPr>
                        <a:t>18%</a:t>
                      </a:r>
                      <a:r>
                        <a:rPr lang="zh-CN" altLang="en-US" sz="2000" dirty="0" smtClean="0">
                          <a:latin typeface="楷体" panose="02010609060101010101" pitchFamily="49" charset="-122"/>
                          <a:ea typeface="楷体" panose="02010609060101010101" pitchFamily="49" charset="-122"/>
                        </a:rPr>
                        <a:t>，人文社科</a:t>
                      </a:r>
                      <a:r>
                        <a:rPr lang="en-US" altLang="zh-CN" sz="2000" dirty="0" smtClean="0">
                          <a:latin typeface="楷体" panose="02010609060101010101" pitchFamily="49" charset="-122"/>
                          <a:ea typeface="楷体" panose="02010609060101010101" pitchFamily="49" charset="-122"/>
                        </a:rPr>
                        <a:t>13%</a:t>
                      </a:r>
                      <a:r>
                        <a:rPr lang="zh-CN" altLang="en-US" sz="2000" dirty="0" smtClean="0">
                          <a:latin typeface="楷体" panose="02010609060101010101" pitchFamily="49" charset="-122"/>
                          <a:ea typeface="楷体" panose="02010609060101010101" pitchFamily="49" charset="-122"/>
                        </a:rPr>
                        <a:t>，附院委托</a:t>
                      </a:r>
                      <a:r>
                        <a:rPr lang="en-US" altLang="zh-CN" sz="2000" dirty="0" smtClean="0">
                          <a:latin typeface="楷体" panose="02010609060101010101" pitchFamily="49" charset="-122"/>
                          <a:ea typeface="楷体" panose="02010609060101010101" pitchFamily="49" charset="-122"/>
                        </a:rPr>
                        <a:t>5%)</a:t>
                      </a:r>
                      <a:endParaRPr lang="zh-CN" altLang="en-US" sz="2000" dirty="0">
                        <a:latin typeface="楷体" panose="02010609060101010101" pitchFamily="49" charset="-122"/>
                        <a:ea typeface="楷体" panose="02010609060101010101" pitchFamily="49" charset="-122"/>
                      </a:endParaRPr>
                    </a:p>
                  </a:txBody>
                  <a:tcPr/>
                </a:tc>
                <a:tc hMerge="1">
                  <a:txBody>
                    <a:bodyPr/>
                    <a:lstStyle/>
                    <a:p>
                      <a:endParaRPr lang="zh-CN" altLang="en-US"/>
                    </a:p>
                  </a:txBody>
                  <a:tcPr/>
                </a:tc>
                <a:tc hMerge="1">
                  <a:txBody>
                    <a:bodyPr/>
                    <a:lstStyle/>
                    <a:p>
                      <a:endParaRPr lang="zh-CN" altLang="en-US"/>
                    </a:p>
                  </a:txBody>
                  <a:tcPr/>
                </a:tc>
              </a:tr>
              <a:tr h="432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dirty="0" smtClean="0">
                          <a:latin typeface="楷体" panose="02010609060101010101" pitchFamily="49" charset="-122"/>
                          <a:ea typeface="楷体" panose="02010609060101010101" pitchFamily="49" charset="-122"/>
                        </a:rPr>
                        <a:t>科研酬金</a:t>
                      </a:r>
                      <a:endParaRPr lang="zh-CN" altLang="en-US" sz="2000" dirty="0">
                        <a:latin typeface="楷体" panose="02010609060101010101" pitchFamily="49" charset="-122"/>
                        <a:ea typeface="楷体" panose="02010609060101010101" pitchFamily="49" charset="-122"/>
                      </a:endParaRPr>
                    </a:p>
                  </a:txBody>
                  <a:tcPr/>
                </a:tc>
                <a:tc>
                  <a:txBody>
                    <a:bodyPr/>
                    <a:lstStyle/>
                    <a:p>
                      <a:r>
                        <a:rPr lang="en-US" altLang="zh-CN" sz="2000" dirty="0" smtClean="0">
                          <a:latin typeface="楷体" panose="02010609060101010101" pitchFamily="49" charset="-122"/>
                          <a:ea typeface="楷体" panose="02010609060101010101" pitchFamily="49" charset="-122"/>
                        </a:rPr>
                        <a:t>15%</a:t>
                      </a:r>
                      <a:endParaRPr lang="zh-CN" altLang="en-US" sz="2000" dirty="0">
                        <a:latin typeface="楷体" panose="02010609060101010101" pitchFamily="49" charset="-122"/>
                        <a:ea typeface="楷体" panose="02010609060101010101" pitchFamily="49" charset="-122"/>
                      </a:endParaRPr>
                    </a:p>
                  </a:txBody>
                  <a:tcPr/>
                </a:tc>
                <a:tc>
                  <a:txBody>
                    <a:bodyPr/>
                    <a:lstStyle/>
                    <a:p>
                      <a:r>
                        <a:rPr lang="en-US" altLang="zh-CN" sz="2000" dirty="0" smtClean="0">
                          <a:solidFill>
                            <a:srgbClr val="C00000"/>
                          </a:solidFill>
                          <a:latin typeface="楷体" panose="02010609060101010101" pitchFamily="49" charset="-122"/>
                          <a:ea typeface="楷体" panose="02010609060101010101" pitchFamily="49" charset="-122"/>
                        </a:rPr>
                        <a:t>25%</a:t>
                      </a:r>
                      <a:endParaRPr lang="zh-CN" altLang="en-US" sz="2000" dirty="0">
                        <a:solidFill>
                          <a:srgbClr val="C00000"/>
                        </a:solidFill>
                        <a:latin typeface="楷体" panose="02010609060101010101" pitchFamily="49" charset="-122"/>
                        <a:ea typeface="楷体" panose="02010609060101010101" pitchFamily="49" charset="-122"/>
                      </a:endParaRPr>
                    </a:p>
                  </a:txBody>
                  <a:tcPr/>
                </a:tc>
                <a:tc>
                  <a:txBody>
                    <a:bodyPr/>
                    <a:lstStyle/>
                    <a:p>
                      <a:r>
                        <a:rPr lang="en-US" altLang="zh-CN" sz="2000" dirty="0" smtClean="0">
                          <a:solidFill>
                            <a:srgbClr val="C00000"/>
                          </a:solidFill>
                          <a:latin typeface="楷体" panose="02010609060101010101" pitchFamily="49" charset="-122"/>
                          <a:ea typeface="楷体" panose="02010609060101010101" pitchFamily="49" charset="-122"/>
                        </a:rPr>
                        <a:t>35%</a:t>
                      </a:r>
                      <a:endParaRPr lang="zh-CN" altLang="en-US" sz="2000" dirty="0">
                        <a:solidFill>
                          <a:srgbClr val="C00000"/>
                        </a:solidFill>
                        <a:latin typeface="楷体" panose="02010609060101010101" pitchFamily="49" charset="-122"/>
                        <a:ea typeface="楷体" panose="02010609060101010101" pitchFamily="49" charset="-122"/>
                      </a:endParaRPr>
                    </a:p>
                  </a:txBody>
                  <a:tcPr/>
                </a:tc>
              </a:tr>
              <a:tr h="370840">
                <a:tc>
                  <a:txBody>
                    <a:bodyPr/>
                    <a:lstStyle/>
                    <a:p>
                      <a:r>
                        <a:rPr lang="zh-CN" altLang="zh-CN" sz="2000" dirty="0" smtClean="0">
                          <a:latin typeface="楷体" panose="02010609060101010101" pitchFamily="49" charset="-122"/>
                          <a:ea typeface="楷体" panose="02010609060101010101" pitchFamily="49" charset="-122"/>
                        </a:rPr>
                        <a:t>业务费</a:t>
                      </a:r>
                      <a:endParaRPr lang="zh-CN" altLang="en-US" sz="2000" dirty="0">
                        <a:latin typeface="楷体" panose="02010609060101010101" pitchFamily="49" charset="-122"/>
                        <a:ea typeface="楷体" panose="02010609060101010101" pitchFamily="49" charset="-122"/>
                      </a:endParaRPr>
                    </a:p>
                  </a:txBody>
                  <a:tcPr/>
                </a:tc>
                <a:tc>
                  <a:txBody>
                    <a:bodyPr/>
                    <a:lstStyle/>
                    <a:p>
                      <a:r>
                        <a:rPr lang="en-US" altLang="zh-CN" sz="2000" dirty="0" smtClean="0">
                          <a:latin typeface="楷体" panose="02010609060101010101" pitchFamily="49" charset="-122"/>
                          <a:ea typeface="楷体" panose="02010609060101010101" pitchFamily="49" charset="-122"/>
                        </a:rPr>
                        <a:t>10%</a:t>
                      </a:r>
                      <a:endParaRPr lang="zh-CN" altLang="en-US" sz="2000" dirty="0">
                        <a:latin typeface="楷体" panose="02010609060101010101" pitchFamily="49" charset="-122"/>
                        <a:ea typeface="楷体" panose="02010609060101010101" pitchFamily="49" charset="-122"/>
                      </a:endParaRPr>
                    </a:p>
                  </a:txBody>
                  <a:tcPr/>
                </a:tc>
                <a:tc>
                  <a:txBody>
                    <a:bodyPr/>
                    <a:lstStyle/>
                    <a:p>
                      <a:r>
                        <a:rPr lang="en-US" altLang="zh-CN" sz="2000" dirty="0" smtClean="0">
                          <a:solidFill>
                            <a:srgbClr val="C00000"/>
                          </a:solidFill>
                          <a:latin typeface="楷体" panose="02010609060101010101" pitchFamily="49" charset="-122"/>
                          <a:ea typeface="楷体" panose="02010609060101010101" pitchFamily="49" charset="-122"/>
                        </a:rPr>
                        <a:t>20%</a:t>
                      </a:r>
                      <a:endParaRPr lang="zh-CN" altLang="en-US" sz="2000" dirty="0">
                        <a:solidFill>
                          <a:srgbClr val="C00000"/>
                        </a:solidFill>
                        <a:latin typeface="楷体" panose="02010609060101010101" pitchFamily="49" charset="-122"/>
                        <a:ea typeface="楷体" panose="02010609060101010101" pitchFamily="49" charset="-122"/>
                      </a:endParaRPr>
                    </a:p>
                  </a:txBody>
                  <a:tcPr/>
                </a:tc>
                <a:tc>
                  <a:txBody>
                    <a:bodyPr/>
                    <a:lstStyle/>
                    <a:p>
                      <a:r>
                        <a:rPr lang="en-US" altLang="zh-CN" sz="2000" dirty="0" smtClean="0">
                          <a:solidFill>
                            <a:srgbClr val="C00000"/>
                          </a:solidFill>
                          <a:latin typeface="楷体" panose="02010609060101010101" pitchFamily="49" charset="-122"/>
                          <a:ea typeface="楷体" panose="02010609060101010101" pitchFamily="49" charset="-122"/>
                        </a:rPr>
                        <a:t>20%</a:t>
                      </a:r>
                      <a:endParaRPr lang="zh-CN" altLang="en-US" sz="2000" dirty="0">
                        <a:solidFill>
                          <a:srgbClr val="C00000"/>
                        </a:solidFill>
                        <a:latin typeface="楷体" panose="02010609060101010101" pitchFamily="49" charset="-122"/>
                        <a:ea typeface="楷体" panose="02010609060101010101" pitchFamily="49" charset="-122"/>
                      </a:endParaRPr>
                    </a:p>
                  </a:txBody>
                  <a:tcPr/>
                </a:tc>
              </a:tr>
            </a:tbl>
          </a:graphicData>
        </a:graphic>
      </p:graphicFrame>
      <p:sp>
        <p:nvSpPr>
          <p:cNvPr id="6" name="矩形 5"/>
          <p:cNvSpPr/>
          <p:nvPr/>
        </p:nvSpPr>
        <p:spPr>
          <a:xfrm>
            <a:off x="1028655" y="5013176"/>
            <a:ext cx="7063080" cy="647421"/>
          </a:xfrm>
          <a:prstGeom prst="rect">
            <a:avLst/>
          </a:prstGeom>
        </p:spPr>
        <p:txBody>
          <a:bodyPr wrap="square">
            <a:spAutoFit/>
          </a:bodyPr>
          <a:lstStyle/>
          <a:p>
            <a:pPr marL="342900" indent="-342900" algn="just">
              <a:lnSpc>
                <a:spcPts val="2250"/>
              </a:lnSpc>
              <a:spcBef>
                <a:spcPts val="1125"/>
              </a:spcBef>
              <a:spcAft>
                <a:spcPts val="0"/>
              </a:spcAft>
              <a:buFont typeface="Wingdings" panose="05000000000000000000" pitchFamily="2" charset="2"/>
              <a:buChar char="u"/>
            </a:pPr>
            <a:r>
              <a:rPr lang="zh-CN" altLang="zh-CN" kern="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宋体" panose="02010600030101010101" pitchFamily="2" charset="-122"/>
              </a:rPr>
              <a:t>委托方对横向经费有明确要求或合同中明确约定的，除管理及资源占用费外，不受以上标准约束，经费支出可按委托方要求使用。</a:t>
            </a:r>
            <a:endParaRPr lang="zh-CN" altLang="zh-CN" sz="12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7" name="文本框 6"/>
          <p:cNvSpPr txBox="1"/>
          <p:nvPr/>
        </p:nvSpPr>
        <p:spPr>
          <a:xfrm>
            <a:off x="1115616" y="1789706"/>
            <a:ext cx="6408712" cy="830997"/>
          </a:xfrm>
          <a:prstGeom prst="rect">
            <a:avLst/>
          </a:prstGeom>
          <a:noFill/>
        </p:spPr>
        <p:txBody>
          <a:bodyPr wrap="square" rtlCol="0">
            <a:spAutoFit/>
          </a:bodyPr>
          <a:lstStyle/>
          <a:p>
            <a:r>
              <a:rPr lang="zh-CN" altLang="en-US" sz="24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参照东南</a:t>
            </a:r>
            <a:r>
              <a:rPr lang="zh-CN" altLang="en-US" sz="24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大学，增加课题组成员酬金和业务费比例，提高科研人员积极性</a:t>
            </a:r>
            <a:endParaRPr lang="zh-CN" altLang="en-US" sz="24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99766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2260" y="0"/>
            <a:ext cx="9156260" cy="678706"/>
          </a:xfrm>
          <a:prstGeom prst="rect">
            <a:avLst/>
          </a:prstGeom>
        </p:spPr>
        <p:txBody>
          <a:bodyPr vert="horz" lIns="91440" tIns="45720" rIns="91440" bIns="45720" rtlCol="0" anchor="ctr">
            <a:noAutofit/>
          </a:bodyPr>
          <a:lstStyle>
            <a:lvl1pPr marL="87313" indent="0" algn="l" defTabSz="914400" rtl="0" eaLnBrk="1" latinLnBrk="0" hangingPunct="1">
              <a:spcBef>
                <a:spcPct val="0"/>
              </a:spcBef>
              <a:buNone/>
              <a:defRPr lang="zh-CN" altLang="en-US" sz="3600" b="1" kern="1200" spc="50" dirty="0">
                <a:ln w="11430"/>
                <a:gradFill>
                  <a:gsLst>
                    <a:gs pos="0">
                      <a:srgbClr val="002060"/>
                    </a:gs>
                    <a:gs pos="100000">
                      <a:srgbClr val="002060"/>
                    </a:gs>
                  </a:gsLst>
                  <a:lin ang="5400000"/>
                </a:gradFill>
                <a:latin typeface="Arial" pitchFamily="34" charset="0"/>
                <a:ea typeface="微软雅黑" pitchFamily="34" charset="-122"/>
                <a:cs typeface="Arial" pitchFamily="34" charset="0"/>
              </a:defRPr>
            </a:lvl1pPr>
          </a:lstStyle>
          <a:p>
            <a:pPr fontAlgn="auto">
              <a:spcAft>
                <a:spcPts val="0"/>
              </a:spcAft>
            </a:pPr>
            <a:r>
              <a:rPr lang="zh-CN" altLang="en-US" dirty="0" smtClean="0">
                <a:latin typeface="隶书" panose="02010509060101010101" pitchFamily="49" charset="-122"/>
                <a:ea typeface="隶书" panose="02010509060101010101" pitchFamily="49" charset="-122"/>
              </a:rPr>
              <a:t>科研经费管理办法修订</a:t>
            </a:r>
          </a:p>
        </p:txBody>
      </p:sp>
      <p:sp>
        <p:nvSpPr>
          <p:cNvPr id="5" name="矩形 4"/>
          <p:cNvSpPr/>
          <p:nvPr/>
        </p:nvSpPr>
        <p:spPr>
          <a:xfrm>
            <a:off x="323528" y="980728"/>
            <a:ext cx="7016664" cy="793487"/>
          </a:xfrm>
          <a:prstGeom prst="rect">
            <a:avLst/>
          </a:prstGeom>
        </p:spPr>
        <p:txBody>
          <a:bodyPr wrap="none">
            <a:spAutoFit/>
          </a:bodyPr>
          <a:lstStyle/>
          <a:p>
            <a:pPr marL="342900" lvl="0" indent="-342900">
              <a:lnSpc>
                <a:spcPct val="150000"/>
              </a:lnSpc>
              <a:spcBef>
                <a:spcPct val="20000"/>
              </a:spcBef>
              <a:buFont typeface="Arial" pitchFamily="34" charset="0"/>
              <a:buChar char="•"/>
            </a:pPr>
            <a:r>
              <a:rPr lang="zh-CN" altLang="en-US" sz="36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改进结转结余资金留用处理方式</a:t>
            </a:r>
          </a:p>
        </p:txBody>
      </p:sp>
      <p:graphicFrame>
        <p:nvGraphicFramePr>
          <p:cNvPr id="6" name="图示 5"/>
          <p:cNvGraphicFramePr/>
          <p:nvPr>
            <p:extLst>
              <p:ext uri="{D42A27DB-BD31-4B8C-83A1-F6EECF244321}">
                <p14:modId xmlns:p14="http://schemas.microsoft.com/office/powerpoint/2010/main" val="288123108"/>
              </p:ext>
            </p:extLst>
          </p:nvPr>
        </p:nvGraphicFramePr>
        <p:xfrm>
          <a:off x="641434" y="2387203"/>
          <a:ext cx="7848872" cy="2769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4828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2260" y="0"/>
            <a:ext cx="9156260" cy="678706"/>
          </a:xfrm>
          <a:prstGeom prst="rect">
            <a:avLst/>
          </a:prstGeom>
        </p:spPr>
        <p:txBody>
          <a:bodyPr vert="horz" lIns="91440" tIns="45720" rIns="91440" bIns="45720" rtlCol="0" anchor="ctr">
            <a:noAutofit/>
          </a:bodyPr>
          <a:lstStyle>
            <a:lvl1pPr marL="87313" indent="0" algn="l" defTabSz="914400" rtl="0" eaLnBrk="1" latinLnBrk="0" hangingPunct="1">
              <a:spcBef>
                <a:spcPct val="0"/>
              </a:spcBef>
              <a:buNone/>
              <a:defRPr lang="zh-CN" altLang="en-US" sz="3600" b="1" kern="1200" spc="50" dirty="0">
                <a:ln w="11430"/>
                <a:gradFill>
                  <a:gsLst>
                    <a:gs pos="0">
                      <a:srgbClr val="002060"/>
                    </a:gs>
                    <a:gs pos="100000">
                      <a:srgbClr val="002060"/>
                    </a:gs>
                  </a:gsLst>
                  <a:lin ang="5400000"/>
                </a:gradFill>
                <a:latin typeface="Arial" pitchFamily="34" charset="0"/>
                <a:ea typeface="微软雅黑" pitchFamily="34" charset="-122"/>
                <a:cs typeface="Arial" pitchFamily="34" charset="0"/>
              </a:defRPr>
            </a:lvl1pPr>
          </a:lstStyle>
          <a:p>
            <a:pPr fontAlgn="auto">
              <a:spcAft>
                <a:spcPts val="0"/>
              </a:spcAft>
            </a:pPr>
            <a:r>
              <a:rPr lang="zh-CN" altLang="en-US" dirty="0" smtClean="0">
                <a:latin typeface="隶书" panose="02010509060101010101" pitchFamily="49" charset="-122"/>
                <a:ea typeface="隶书" panose="02010509060101010101" pitchFamily="49" charset="-122"/>
              </a:rPr>
              <a:t>间接费用管理办法修订</a:t>
            </a:r>
          </a:p>
        </p:txBody>
      </p:sp>
      <p:sp>
        <p:nvSpPr>
          <p:cNvPr id="5" name="矩形 4"/>
          <p:cNvSpPr/>
          <p:nvPr/>
        </p:nvSpPr>
        <p:spPr>
          <a:xfrm>
            <a:off x="323528" y="980728"/>
            <a:ext cx="8406468" cy="793487"/>
          </a:xfrm>
          <a:prstGeom prst="rect">
            <a:avLst/>
          </a:prstGeom>
        </p:spPr>
        <p:txBody>
          <a:bodyPr wrap="none">
            <a:spAutoFit/>
          </a:bodyPr>
          <a:lstStyle/>
          <a:p>
            <a:pPr marL="342900" lvl="0" indent="-342900">
              <a:lnSpc>
                <a:spcPct val="150000"/>
              </a:lnSpc>
              <a:spcBef>
                <a:spcPct val="20000"/>
              </a:spcBef>
              <a:buFont typeface="Arial" pitchFamily="34" charset="0"/>
              <a:buChar char="•"/>
            </a:pPr>
            <a:r>
              <a:rPr lang="zh-CN" altLang="en-US" sz="36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提高间接费用比重，加大绩效激励力度</a:t>
            </a:r>
          </a:p>
        </p:txBody>
      </p:sp>
      <p:graphicFrame>
        <p:nvGraphicFramePr>
          <p:cNvPr id="3" name="表格 2"/>
          <p:cNvGraphicFramePr>
            <a:graphicFrameLocks noGrp="1"/>
          </p:cNvGraphicFramePr>
          <p:nvPr>
            <p:extLst>
              <p:ext uri="{D42A27DB-BD31-4B8C-83A1-F6EECF244321}">
                <p14:modId xmlns:p14="http://schemas.microsoft.com/office/powerpoint/2010/main" val="2317677747"/>
              </p:ext>
            </p:extLst>
          </p:nvPr>
        </p:nvGraphicFramePr>
        <p:xfrm>
          <a:off x="827584" y="2076237"/>
          <a:ext cx="5688632" cy="2286000"/>
        </p:xfrm>
        <a:graphic>
          <a:graphicData uri="http://schemas.openxmlformats.org/drawingml/2006/table">
            <a:tbl>
              <a:tblPr firstRow="1" bandRow="1">
                <a:tableStyleId>{5C22544A-7EE6-4342-B048-85BDC9FD1C3A}</a:tableStyleId>
              </a:tblPr>
              <a:tblGrid>
                <a:gridCol w="3014951"/>
                <a:gridCol w="1386925"/>
                <a:gridCol w="1286756"/>
              </a:tblGrid>
              <a:tr h="320040">
                <a:tc rowSpan="2">
                  <a:txBody>
                    <a:bodyPr/>
                    <a:lstStyle/>
                    <a:p>
                      <a:pPr algn="ctr"/>
                      <a:r>
                        <a:rPr lang="zh-CN" altLang="en-US" sz="2400" dirty="0" smtClean="0">
                          <a:latin typeface="楷体" panose="02010609060101010101" pitchFamily="49" charset="-122"/>
                          <a:ea typeface="楷体" panose="02010609060101010101" pitchFamily="49" charset="-122"/>
                        </a:rPr>
                        <a:t>直接费用</a:t>
                      </a:r>
                      <a:endParaRPr lang="zh-CN" altLang="en-US" sz="2400" dirty="0">
                        <a:latin typeface="楷体" panose="02010609060101010101" pitchFamily="49" charset="-122"/>
                        <a:ea typeface="楷体" panose="02010609060101010101" pitchFamily="49" charset="-122"/>
                      </a:endParaRPr>
                    </a:p>
                  </a:txBody>
                  <a:tcPr/>
                </a:tc>
                <a:tc gridSpan="2">
                  <a:txBody>
                    <a:bodyPr/>
                    <a:lstStyle/>
                    <a:p>
                      <a:pPr algn="ctr"/>
                      <a:r>
                        <a:rPr lang="zh-CN" altLang="en-US" sz="2400" dirty="0" smtClean="0">
                          <a:latin typeface="楷体" panose="02010609060101010101" pitchFamily="49" charset="-122"/>
                          <a:ea typeface="楷体" panose="02010609060101010101" pitchFamily="49" charset="-122"/>
                        </a:rPr>
                        <a:t>间接费用比例</a:t>
                      </a:r>
                      <a:endParaRPr lang="zh-CN" altLang="en-US" sz="2400" dirty="0">
                        <a:latin typeface="楷体" panose="02010609060101010101" pitchFamily="49" charset="-122"/>
                        <a:ea typeface="楷体" panose="02010609060101010101" pitchFamily="49" charset="-122"/>
                      </a:endParaRPr>
                    </a:p>
                  </a:txBody>
                  <a:tcPr>
                    <a:lnB w="12700" cap="flat" cmpd="sng" algn="ctr">
                      <a:solidFill>
                        <a:schemeClr val="tx1"/>
                      </a:solidFill>
                      <a:prstDash val="solid"/>
                      <a:round/>
                      <a:headEnd type="none" w="med" len="med"/>
                      <a:tailEnd type="none" w="med" len="med"/>
                    </a:lnB>
                  </a:tcPr>
                </a:tc>
                <a:tc hMerge="1">
                  <a:txBody>
                    <a:bodyPr/>
                    <a:lstStyle/>
                    <a:p>
                      <a:pPr algn="ctr"/>
                      <a:endParaRPr lang="zh-CN" altLang="en-US" dirty="0"/>
                    </a:p>
                  </a:txBody>
                  <a:tcPr>
                    <a:lnB w="12700" cap="flat" cmpd="sng" algn="ctr">
                      <a:solidFill>
                        <a:schemeClr val="tx1"/>
                      </a:solidFill>
                      <a:prstDash val="solid"/>
                      <a:round/>
                      <a:headEnd type="none" w="med" len="med"/>
                      <a:tailEnd type="none" w="med" len="med"/>
                    </a:lnB>
                  </a:tcPr>
                </a:tc>
              </a:tr>
              <a:tr h="320040">
                <a:tc vMerge="1">
                  <a:txBody>
                    <a:bodyPr/>
                    <a:lstStyle/>
                    <a:p>
                      <a:endParaRPr lang="zh-CN" altLang="en-US"/>
                    </a:p>
                  </a:txBody>
                  <a:tcPr/>
                </a:tc>
                <a:tc>
                  <a:txBody>
                    <a:bodyPr/>
                    <a:lstStyle/>
                    <a:p>
                      <a:pPr algn="ctr"/>
                      <a:r>
                        <a:rPr lang="zh-CN" altLang="en-US" sz="2400" dirty="0" smtClean="0">
                          <a:latin typeface="楷体" panose="02010609060101010101" pitchFamily="49" charset="-122"/>
                          <a:ea typeface="楷体" panose="02010609060101010101" pitchFamily="49" charset="-122"/>
                        </a:rPr>
                        <a:t>旧</a:t>
                      </a:r>
                      <a:endParaRPr lang="zh-CN" altLang="en-US" sz="2400" dirty="0">
                        <a:latin typeface="楷体" panose="02010609060101010101" pitchFamily="49" charset="-122"/>
                        <a:ea typeface="楷体" panose="02010609060101010101" pitchFamily="49" charset="-122"/>
                      </a:endParaRPr>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楷体" panose="02010609060101010101" pitchFamily="49" charset="-122"/>
                          <a:ea typeface="楷体" panose="02010609060101010101" pitchFamily="49" charset="-122"/>
                        </a:rPr>
                        <a:t>新</a:t>
                      </a:r>
                      <a:endParaRPr lang="zh-CN" altLang="en-US" sz="2400" dirty="0">
                        <a:latin typeface="楷体" panose="02010609060101010101" pitchFamily="49" charset="-122"/>
                        <a:ea typeface="楷体" panose="02010609060101010101" pitchFamily="49" charset="-122"/>
                      </a:endParaRPr>
                    </a:p>
                  </a:txBody>
                  <a:tcPr>
                    <a:lnT w="12700" cap="flat" cmpd="sng" algn="ctr">
                      <a:solidFill>
                        <a:schemeClr val="tx1"/>
                      </a:solidFill>
                      <a:prstDash val="solid"/>
                      <a:round/>
                      <a:headEnd type="none" w="med" len="med"/>
                      <a:tailEnd type="none" w="med" len="med"/>
                    </a:lnT>
                  </a:tcPr>
                </a:tc>
              </a:tr>
              <a:tr h="370840">
                <a:tc>
                  <a:txBody>
                    <a:bodyPr/>
                    <a:lstStyle/>
                    <a:p>
                      <a:pPr algn="ctr"/>
                      <a:r>
                        <a:rPr lang="en-US" altLang="zh-CN" sz="2400" dirty="0" smtClean="0">
                          <a:latin typeface="楷体" panose="02010609060101010101" pitchFamily="49" charset="-122"/>
                          <a:ea typeface="楷体" panose="02010609060101010101" pitchFamily="49" charset="-122"/>
                        </a:rPr>
                        <a:t>500</a:t>
                      </a:r>
                      <a:r>
                        <a:rPr lang="zh-CN" altLang="zh-CN" sz="2400" dirty="0" smtClean="0">
                          <a:latin typeface="楷体" panose="02010609060101010101" pitchFamily="49" charset="-122"/>
                          <a:ea typeface="楷体" panose="02010609060101010101" pitchFamily="49" charset="-122"/>
                        </a:rPr>
                        <a:t>万元及以下</a:t>
                      </a:r>
                      <a:endParaRPr lang="zh-CN" altLang="en-US" sz="2400" dirty="0">
                        <a:latin typeface="楷体" panose="02010609060101010101" pitchFamily="49" charset="-122"/>
                        <a:ea typeface="楷体" panose="02010609060101010101" pitchFamily="49" charset="-122"/>
                      </a:endParaRPr>
                    </a:p>
                  </a:txBody>
                  <a:tcPr/>
                </a:tc>
                <a:tc>
                  <a:txBody>
                    <a:bodyPr/>
                    <a:lstStyle/>
                    <a:p>
                      <a:pPr algn="ctr"/>
                      <a:r>
                        <a:rPr lang="en-US" altLang="zh-CN" sz="2400" dirty="0" smtClean="0">
                          <a:latin typeface="楷体" panose="02010609060101010101" pitchFamily="49" charset="-122"/>
                          <a:ea typeface="楷体" panose="02010609060101010101" pitchFamily="49" charset="-122"/>
                        </a:rPr>
                        <a:t>20%</a:t>
                      </a:r>
                      <a:endParaRPr lang="zh-CN" altLang="en-US" sz="2400" dirty="0">
                        <a:latin typeface="楷体" panose="02010609060101010101" pitchFamily="49" charset="-122"/>
                        <a:ea typeface="楷体" panose="02010609060101010101" pitchFamily="49" charset="-122"/>
                      </a:endParaRPr>
                    </a:p>
                  </a:txBody>
                  <a:tcPr/>
                </a:tc>
                <a:tc>
                  <a:txBody>
                    <a:bodyPr/>
                    <a:lstStyle/>
                    <a:p>
                      <a:pPr algn="ctr"/>
                      <a:r>
                        <a:rPr lang="en-US" altLang="zh-CN" sz="2400" dirty="0" smtClean="0">
                          <a:latin typeface="楷体" panose="02010609060101010101" pitchFamily="49" charset="-122"/>
                          <a:ea typeface="楷体" panose="02010609060101010101" pitchFamily="49" charset="-122"/>
                        </a:rPr>
                        <a:t>20%</a:t>
                      </a:r>
                      <a:endParaRPr lang="zh-CN" altLang="en-US" sz="2400" dirty="0">
                        <a:latin typeface="楷体" panose="02010609060101010101" pitchFamily="49" charset="-122"/>
                        <a:ea typeface="楷体" panose="02010609060101010101" pitchFamily="49" charset="-122"/>
                      </a:endParaRPr>
                    </a:p>
                  </a:txBody>
                  <a:tcPr/>
                </a:tc>
              </a:tr>
              <a:tr h="370840">
                <a:tc>
                  <a:txBody>
                    <a:bodyPr/>
                    <a:lstStyle/>
                    <a:p>
                      <a:pPr algn="ctr"/>
                      <a:r>
                        <a:rPr lang="en-US" altLang="zh-CN" sz="2400" dirty="0" smtClean="0">
                          <a:latin typeface="楷体" panose="02010609060101010101" pitchFamily="49" charset="-122"/>
                          <a:ea typeface="楷体" panose="02010609060101010101" pitchFamily="49" charset="-122"/>
                        </a:rPr>
                        <a:t>500</a:t>
                      </a:r>
                      <a:r>
                        <a:rPr lang="zh-CN" altLang="zh-CN" sz="2400" dirty="0" smtClean="0">
                          <a:latin typeface="楷体" panose="02010609060101010101" pitchFamily="49" charset="-122"/>
                          <a:ea typeface="楷体" panose="02010609060101010101" pitchFamily="49" charset="-122"/>
                        </a:rPr>
                        <a:t>万元至</a:t>
                      </a:r>
                      <a:r>
                        <a:rPr lang="en-US" altLang="zh-CN" sz="2400" dirty="0" smtClean="0">
                          <a:latin typeface="楷体" panose="02010609060101010101" pitchFamily="49" charset="-122"/>
                          <a:ea typeface="楷体" panose="02010609060101010101" pitchFamily="49" charset="-122"/>
                        </a:rPr>
                        <a:t>1000</a:t>
                      </a:r>
                      <a:r>
                        <a:rPr lang="zh-CN" altLang="zh-CN" sz="2400" dirty="0" smtClean="0">
                          <a:latin typeface="楷体" panose="02010609060101010101" pitchFamily="49" charset="-122"/>
                          <a:ea typeface="楷体" panose="02010609060101010101" pitchFamily="49" charset="-122"/>
                        </a:rPr>
                        <a:t>万元</a:t>
                      </a:r>
                      <a:endParaRPr lang="zh-CN" altLang="en-US" sz="2400" dirty="0">
                        <a:latin typeface="楷体" panose="02010609060101010101" pitchFamily="49" charset="-122"/>
                        <a:ea typeface="楷体" panose="02010609060101010101" pitchFamily="49" charset="-122"/>
                      </a:endParaRPr>
                    </a:p>
                  </a:txBody>
                  <a:tcPr/>
                </a:tc>
                <a:tc>
                  <a:txBody>
                    <a:bodyPr/>
                    <a:lstStyle/>
                    <a:p>
                      <a:pPr algn="ctr"/>
                      <a:r>
                        <a:rPr lang="en-US" altLang="zh-CN" sz="2400" dirty="0" smtClean="0">
                          <a:latin typeface="楷体" panose="02010609060101010101" pitchFamily="49" charset="-122"/>
                          <a:ea typeface="楷体" panose="02010609060101010101" pitchFamily="49" charset="-122"/>
                        </a:rPr>
                        <a:t>13%</a:t>
                      </a:r>
                      <a:endParaRPr lang="zh-CN" altLang="en-US" sz="2400" dirty="0">
                        <a:latin typeface="楷体" panose="02010609060101010101" pitchFamily="49" charset="-122"/>
                        <a:ea typeface="楷体" panose="02010609060101010101" pitchFamily="49" charset="-122"/>
                      </a:endParaRPr>
                    </a:p>
                  </a:txBody>
                  <a:tcPr/>
                </a:tc>
                <a:tc>
                  <a:txBody>
                    <a:bodyPr/>
                    <a:lstStyle/>
                    <a:p>
                      <a:pPr algn="ctr"/>
                      <a:r>
                        <a:rPr lang="en-US" altLang="zh-CN" sz="2400" dirty="0" smtClean="0">
                          <a:solidFill>
                            <a:srgbClr val="C00000"/>
                          </a:solidFill>
                          <a:latin typeface="楷体" panose="02010609060101010101" pitchFamily="49" charset="-122"/>
                          <a:ea typeface="楷体" panose="02010609060101010101" pitchFamily="49" charset="-122"/>
                        </a:rPr>
                        <a:t>15%</a:t>
                      </a:r>
                      <a:endParaRPr lang="zh-CN" altLang="en-US" sz="2400" dirty="0">
                        <a:solidFill>
                          <a:srgbClr val="C00000"/>
                        </a:solidFill>
                        <a:latin typeface="楷体" panose="02010609060101010101" pitchFamily="49" charset="-122"/>
                        <a:ea typeface="楷体" panose="02010609060101010101" pitchFamily="49" charset="-122"/>
                      </a:endParaRPr>
                    </a:p>
                  </a:txBody>
                  <a:tcPr/>
                </a:tc>
              </a:tr>
              <a:tr h="370840">
                <a:tc>
                  <a:txBody>
                    <a:bodyPr/>
                    <a:lstStyle/>
                    <a:p>
                      <a:pPr algn="ctr"/>
                      <a:r>
                        <a:rPr lang="zh-CN" altLang="zh-CN" sz="2400" dirty="0" smtClean="0">
                          <a:latin typeface="楷体" panose="02010609060101010101" pitchFamily="49" charset="-122"/>
                          <a:ea typeface="楷体" panose="02010609060101010101" pitchFamily="49" charset="-122"/>
                        </a:rPr>
                        <a:t>超过</a:t>
                      </a:r>
                      <a:r>
                        <a:rPr lang="en-US" altLang="zh-CN" sz="2400" dirty="0" smtClean="0">
                          <a:latin typeface="楷体" panose="02010609060101010101" pitchFamily="49" charset="-122"/>
                          <a:ea typeface="楷体" panose="02010609060101010101" pitchFamily="49" charset="-122"/>
                        </a:rPr>
                        <a:t>1000</a:t>
                      </a:r>
                      <a:r>
                        <a:rPr lang="zh-CN" altLang="zh-CN" sz="2400" dirty="0" smtClean="0">
                          <a:latin typeface="楷体" panose="02010609060101010101" pitchFamily="49" charset="-122"/>
                          <a:ea typeface="楷体" panose="02010609060101010101" pitchFamily="49" charset="-122"/>
                        </a:rPr>
                        <a:t>万元</a:t>
                      </a:r>
                      <a:endParaRPr lang="zh-CN" altLang="en-US" sz="2400" dirty="0">
                        <a:latin typeface="楷体" panose="02010609060101010101" pitchFamily="49" charset="-122"/>
                        <a:ea typeface="楷体" panose="02010609060101010101" pitchFamily="49" charset="-122"/>
                      </a:endParaRPr>
                    </a:p>
                  </a:txBody>
                  <a:tcPr/>
                </a:tc>
                <a:tc>
                  <a:txBody>
                    <a:bodyPr/>
                    <a:lstStyle/>
                    <a:p>
                      <a:pPr algn="ctr"/>
                      <a:r>
                        <a:rPr lang="en-US" altLang="zh-CN" sz="2400" dirty="0" smtClean="0">
                          <a:latin typeface="楷体" panose="02010609060101010101" pitchFamily="49" charset="-122"/>
                          <a:ea typeface="楷体" panose="02010609060101010101" pitchFamily="49" charset="-122"/>
                        </a:rPr>
                        <a:t>10%</a:t>
                      </a:r>
                      <a:endParaRPr lang="zh-CN" altLang="en-US" sz="2400" dirty="0">
                        <a:latin typeface="楷体" panose="02010609060101010101" pitchFamily="49" charset="-122"/>
                        <a:ea typeface="楷体" panose="02010609060101010101" pitchFamily="49" charset="-122"/>
                      </a:endParaRPr>
                    </a:p>
                  </a:txBody>
                  <a:tcPr/>
                </a:tc>
                <a:tc>
                  <a:txBody>
                    <a:bodyPr/>
                    <a:lstStyle/>
                    <a:p>
                      <a:pPr algn="ctr"/>
                      <a:r>
                        <a:rPr lang="en-US" altLang="zh-CN" sz="2400" dirty="0" smtClean="0">
                          <a:solidFill>
                            <a:srgbClr val="C00000"/>
                          </a:solidFill>
                          <a:latin typeface="楷体" panose="02010609060101010101" pitchFamily="49" charset="-122"/>
                          <a:ea typeface="楷体" panose="02010609060101010101" pitchFamily="49" charset="-122"/>
                        </a:rPr>
                        <a:t>13%</a:t>
                      </a:r>
                      <a:endParaRPr lang="zh-CN" altLang="en-US" sz="2400" dirty="0">
                        <a:solidFill>
                          <a:srgbClr val="C00000"/>
                        </a:solidFill>
                        <a:latin typeface="楷体" panose="02010609060101010101" pitchFamily="49" charset="-122"/>
                        <a:ea typeface="楷体" panose="02010609060101010101" pitchFamily="49" charset="-122"/>
                      </a:endParaRPr>
                    </a:p>
                  </a:txBody>
                  <a:tcPr/>
                </a:tc>
              </a:tr>
            </a:tbl>
          </a:graphicData>
        </a:graphic>
      </p:graphicFrame>
      <p:sp>
        <p:nvSpPr>
          <p:cNvPr id="7" name="文本框 6"/>
          <p:cNvSpPr txBox="1"/>
          <p:nvPr/>
        </p:nvSpPr>
        <p:spPr>
          <a:xfrm>
            <a:off x="827584" y="4869160"/>
            <a:ext cx="3888432" cy="461665"/>
          </a:xfrm>
          <a:prstGeom prst="rect">
            <a:avLst/>
          </a:prstGeom>
          <a:noFill/>
        </p:spPr>
        <p:txBody>
          <a:bodyPr wrap="square" rtlCol="0">
            <a:spAutoFit/>
          </a:bodyPr>
          <a:lstStyle/>
          <a:p>
            <a:r>
              <a:rPr lang="zh-CN" altLang="en-US" sz="2400" dirty="0" smtClean="0">
                <a:latin typeface="楷体" panose="02010609060101010101" pitchFamily="49" charset="-122"/>
                <a:ea typeface="楷体" panose="02010609060101010101" pitchFamily="49" charset="-122"/>
              </a:rPr>
              <a:t>绩效支出：</a:t>
            </a:r>
            <a:r>
              <a:rPr lang="en-US" altLang="zh-CN" sz="2400" dirty="0" smtClean="0">
                <a:latin typeface="楷体" panose="02010609060101010101" pitchFamily="49" charset="-122"/>
                <a:ea typeface="楷体" panose="02010609060101010101" pitchFamily="49" charset="-122"/>
              </a:rPr>
              <a:t>5%</a:t>
            </a:r>
            <a:r>
              <a:rPr lang="en-US" altLang="zh-CN" sz="2400" dirty="0" smtClean="0">
                <a:latin typeface="楷体" panose="02010609060101010101" pitchFamily="49" charset="-122"/>
                <a:ea typeface="楷体" panose="02010609060101010101" pitchFamily="49" charset="-122"/>
                <a:sym typeface="Wingdings" panose="05000000000000000000" pitchFamily="2" charset="2"/>
              </a:rPr>
              <a:t></a:t>
            </a:r>
            <a:r>
              <a:rPr lang="zh-CN" altLang="en-US" sz="24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Wingdings" panose="05000000000000000000" pitchFamily="2" charset="2"/>
              </a:rPr>
              <a:t>不限制比例</a:t>
            </a:r>
            <a:endParaRPr lang="zh-CN" altLang="en-US" sz="24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285899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2260" y="0"/>
            <a:ext cx="9156260" cy="678706"/>
          </a:xfrm>
          <a:prstGeom prst="rect">
            <a:avLst/>
          </a:prstGeom>
        </p:spPr>
        <p:txBody>
          <a:bodyPr vert="horz" lIns="91440" tIns="45720" rIns="91440" bIns="45720" rtlCol="0" anchor="ctr">
            <a:noAutofit/>
          </a:bodyPr>
          <a:lstStyle>
            <a:lvl1pPr marL="87313" indent="0" algn="l" defTabSz="914400" rtl="0" eaLnBrk="1" latinLnBrk="0" hangingPunct="1">
              <a:spcBef>
                <a:spcPct val="0"/>
              </a:spcBef>
              <a:buNone/>
              <a:defRPr lang="zh-CN" altLang="en-US" sz="3600" b="1" kern="1200" spc="50" dirty="0">
                <a:ln w="11430"/>
                <a:gradFill>
                  <a:gsLst>
                    <a:gs pos="0">
                      <a:srgbClr val="002060"/>
                    </a:gs>
                    <a:gs pos="100000">
                      <a:srgbClr val="002060"/>
                    </a:gs>
                  </a:gsLst>
                  <a:lin ang="5400000"/>
                </a:gradFill>
                <a:latin typeface="Arial" pitchFamily="34" charset="0"/>
                <a:ea typeface="微软雅黑" pitchFamily="34" charset="-122"/>
                <a:cs typeface="Arial" pitchFamily="34" charset="0"/>
              </a:defRPr>
            </a:lvl1pPr>
          </a:lstStyle>
          <a:p>
            <a:pPr fontAlgn="auto">
              <a:spcAft>
                <a:spcPts val="0"/>
              </a:spcAft>
            </a:pPr>
            <a:r>
              <a:rPr lang="zh-CN" altLang="en-US" dirty="0" smtClean="0">
                <a:latin typeface="隶书" panose="02010509060101010101" pitchFamily="49" charset="-122"/>
                <a:ea typeface="隶书" panose="02010509060101010101" pitchFamily="49" charset="-122"/>
              </a:rPr>
              <a:t>间接费用管理办法修订</a:t>
            </a:r>
          </a:p>
        </p:txBody>
      </p:sp>
      <p:sp>
        <p:nvSpPr>
          <p:cNvPr id="5" name="矩形 4"/>
          <p:cNvSpPr/>
          <p:nvPr/>
        </p:nvSpPr>
        <p:spPr>
          <a:xfrm>
            <a:off x="323528" y="980728"/>
            <a:ext cx="8406468" cy="793487"/>
          </a:xfrm>
          <a:prstGeom prst="rect">
            <a:avLst/>
          </a:prstGeom>
        </p:spPr>
        <p:txBody>
          <a:bodyPr wrap="none">
            <a:spAutoFit/>
          </a:bodyPr>
          <a:lstStyle/>
          <a:p>
            <a:pPr marL="342900" lvl="0" indent="-342900">
              <a:lnSpc>
                <a:spcPct val="150000"/>
              </a:lnSpc>
              <a:spcBef>
                <a:spcPct val="20000"/>
              </a:spcBef>
              <a:buFont typeface="Arial" pitchFamily="34" charset="0"/>
              <a:buChar char="•"/>
            </a:pPr>
            <a:r>
              <a:rPr lang="zh-CN" altLang="en-US" sz="36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提高间接费用比重，加大绩效激励力度</a:t>
            </a:r>
          </a:p>
        </p:txBody>
      </p:sp>
      <p:sp>
        <p:nvSpPr>
          <p:cNvPr id="2" name="文本框 1"/>
          <p:cNvSpPr txBox="1"/>
          <p:nvPr/>
        </p:nvSpPr>
        <p:spPr>
          <a:xfrm>
            <a:off x="611560" y="4653136"/>
            <a:ext cx="7848872" cy="14773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2000" b="1" dirty="0">
                <a:latin typeface="楷体" panose="02010609060101010101" pitchFamily="49" charset="-122"/>
                <a:ea typeface="楷体" panose="02010609060101010101" pitchFamily="49" charset="-122"/>
              </a:rPr>
              <a:t>根据国家</a:t>
            </a:r>
            <a:r>
              <a:rPr lang="zh-CN" altLang="en-US" sz="2000" b="1" dirty="0" smtClean="0">
                <a:latin typeface="楷体" panose="02010609060101010101" pitchFamily="49" charset="-122"/>
                <a:ea typeface="楷体" panose="02010609060101010101" pitchFamily="49" charset="-122"/>
              </a:rPr>
              <a:t>文件调整预算比例</a:t>
            </a:r>
            <a:endParaRPr lang="en-US" altLang="zh-CN" sz="2000" b="1" dirty="0" smtClean="0">
              <a:latin typeface="楷体" panose="02010609060101010101" pitchFamily="49" charset="-122"/>
              <a:ea typeface="楷体" panose="02010609060101010101" pitchFamily="49" charset="-122"/>
            </a:endParaRPr>
          </a:p>
          <a:p>
            <a:pPr marL="285750" indent="-285750">
              <a:lnSpc>
                <a:spcPct val="150000"/>
              </a:lnSpc>
              <a:buFont typeface="Arial" panose="020B0604020202020204" pitchFamily="34" charset="0"/>
              <a:buChar char="•"/>
            </a:pPr>
            <a:r>
              <a:rPr lang="zh-CN" altLang="en-US" sz="2000" b="1" dirty="0" smtClean="0">
                <a:latin typeface="楷体" panose="02010609060101010101" pitchFamily="49" charset="-122"/>
                <a:ea typeface="楷体" panose="02010609060101010101" pitchFamily="49" charset="-122"/>
              </a:rPr>
              <a:t>学校提取管理及资源占用费比例</a:t>
            </a:r>
            <a:r>
              <a:rPr lang="zh-CN" altLang="en-US" sz="2000" b="1" dirty="0" smtClean="0">
                <a:solidFill>
                  <a:srgbClr val="C00000"/>
                </a:solidFill>
                <a:latin typeface="楷体" panose="02010609060101010101" pitchFamily="49" charset="-122"/>
                <a:ea typeface="楷体" panose="02010609060101010101" pitchFamily="49" charset="-122"/>
              </a:rPr>
              <a:t>不变</a:t>
            </a:r>
            <a:endParaRPr lang="en-US" altLang="zh-CN" sz="2000" b="1" dirty="0" smtClean="0">
              <a:solidFill>
                <a:srgbClr val="C00000"/>
              </a:solidFill>
              <a:latin typeface="楷体" panose="02010609060101010101" pitchFamily="49" charset="-122"/>
              <a:ea typeface="楷体" panose="02010609060101010101" pitchFamily="49" charset="-122"/>
            </a:endParaRPr>
          </a:p>
          <a:p>
            <a:pPr marL="285750" indent="-285750">
              <a:lnSpc>
                <a:spcPct val="150000"/>
              </a:lnSpc>
              <a:buFont typeface="Arial" panose="020B0604020202020204" pitchFamily="34" charset="0"/>
              <a:buChar char="•"/>
            </a:pPr>
            <a:r>
              <a:rPr lang="zh-CN" altLang="en-US" sz="2000" b="1" dirty="0" smtClean="0">
                <a:latin typeface="楷体" panose="02010609060101010101" pitchFamily="49" charset="-122"/>
                <a:ea typeface="楷体" panose="02010609060101010101" pitchFamily="49" charset="-122"/>
              </a:rPr>
              <a:t>合并课题组绩效支出、业务费补助项目，由课题组自行安排</a:t>
            </a:r>
            <a:endParaRPr lang="zh-CN" altLang="en-US" sz="2000" b="1" dirty="0">
              <a:latin typeface="楷体" panose="02010609060101010101" pitchFamily="49" charset="-122"/>
              <a:ea typeface="楷体" panose="02010609060101010101" pitchFamily="49" charset="-122"/>
            </a:endParaRPr>
          </a:p>
        </p:txBody>
      </p:sp>
      <p:graphicFrame>
        <p:nvGraphicFramePr>
          <p:cNvPr id="6" name="图示 5"/>
          <p:cNvGraphicFramePr/>
          <p:nvPr>
            <p:extLst>
              <p:ext uri="{D42A27DB-BD31-4B8C-83A1-F6EECF244321}">
                <p14:modId xmlns:p14="http://schemas.microsoft.com/office/powerpoint/2010/main" val="3385713604"/>
              </p:ext>
            </p:extLst>
          </p:nvPr>
        </p:nvGraphicFramePr>
        <p:xfrm>
          <a:off x="899592" y="1556792"/>
          <a:ext cx="3120008" cy="296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图示 7"/>
          <p:cNvGraphicFramePr/>
          <p:nvPr>
            <p:extLst>
              <p:ext uri="{D42A27DB-BD31-4B8C-83A1-F6EECF244321}">
                <p14:modId xmlns:p14="http://schemas.microsoft.com/office/powerpoint/2010/main" val="1184012867"/>
              </p:ext>
            </p:extLst>
          </p:nvPr>
        </p:nvGraphicFramePr>
        <p:xfrm>
          <a:off x="4848558" y="1563305"/>
          <a:ext cx="3120008" cy="29681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矩形 8"/>
          <p:cNvSpPr/>
          <p:nvPr/>
        </p:nvSpPr>
        <p:spPr>
          <a:xfrm>
            <a:off x="6482733" y="2634297"/>
            <a:ext cx="1041595" cy="1015663"/>
          </a:xfrm>
          <a:prstGeom prst="rect">
            <a:avLst/>
          </a:prstGeom>
        </p:spPr>
        <p:txBody>
          <a:bodyPr wrap="square">
            <a:spAutoFit/>
          </a:bodyPr>
          <a:lstStyle/>
          <a:p>
            <a:pPr lvl="0"/>
            <a:r>
              <a:rPr lang="zh-CN" altLang="en-US" sz="2000" b="1" dirty="0">
                <a:solidFill>
                  <a:schemeClr val="bg1"/>
                </a:solidFill>
              </a:rPr>
              <a:t>绩效及业务费补助</a:t>
            </a:r>
          </a:p>
        </p:txBody>
      </p:sp>
      <p:sp>
        <p:nvSpPr>
          <p:cNvPr id="10" name="右箭头 9"/>
          <p:cNvSpPr/>
          <p:nvPr/>
        </p:nvSpPr>
        <p:spPr>
          <a:xfrm>
            <a:off x="4019600" y="2924944"/>
            <a:ext cx="82895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497542" y="3631652"/>
            <a:ext cx="1805546" cy="954107"/>
          </a:xfrm>
          <a:prstGeom prst="rect">
            <a:avLst/>
          </a:prstGeom>
          <a:noFill/>
        </p:spPr>
        <p:txBody>
          <a:bodyPr wrap="square" rtlCol="0">
            <a:spAutoFit/>
          </a:bodyPr>
          <a:lstStyle/>
          <a:p>
            <a:pPr algn="ctr"/>
            <a:r>
              <a:rPr lang="zh-CN" altLang="en-US" sz="2800" b="1" dirty="0" smtClean="0">
                <a:solidFill>
                  <a:schemeClr val="tx2">
                    <a:lumMod val="90000"/>
                    <a:lumOff val="10000"/>
                  </a:schemeClr>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间接费用分配</a:t>
            </a:r>
            <a:endParaRPr lang="zh-CN" altLang="en-US" sz="2800" b="1" dirty="0">
              <a:solidFill>
                <a:schemeClr val="tx2">
                  <a:lumMod val="90000"/>
                  <a:lumOff val="10000"/>
                </a:schemeClr>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1866379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ule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第七次科技工作大会5.13.pptx" id="{63437B7B-A249-4ABD-B862-9D4F4AC93B45}" vid="{DCFA4577-9DD1-4049-8EAE-1094B199E6C9}"/>
    </a:ext>
  </a:extLst>
</a:theme>
</file>

<file path=ppt/theme/theme2.xml><?xml version="1.0" encoding="utf-8"?>
<a:theme xmlns:a="http://schemas.openxmlformats.org/drawingml/2006/main" name="自定义设计方案">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0">
          <a:solidFill>
            <a:srgbClr val="4383D1"/>
          </a:solidFill>
          <a:tailEnd type="stealth"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第七次科技工作大会5.13.pptx" id="{63437B7B-A249-4ABD-B862-9D4F4AC93B45}" vid="{C7DB0004-E6A7-4710-9023-C20365789638}"/>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第七次科技工作大会5.13.pptx" id="{63437B7B-A249-4ABD-B862-9D4F4AC93B45}" vid="{BCF6CA03-81FB-48EB-9F24-EDF96D518D55}"/>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njmu</Template>
  <TotalTime>762</TotalTime>
  <Words>693</Words>
  <Application>Microsoft Office PowerPoint</Application>
  <PresentationFormat>全屏显示(4:3)</PresentationFormat>
  <Paragraphs>92</Paragraphs>
  <Slides>10</Slides>
  <Notes>7</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10</vt:i4>
      </vt:variant>
    </vt:vector>
  </HeadingPairs>
  <TitlesOfParts>
    <vt:vector size="21" baseType="lpstr">
      <vt:lpstr>Arial</vt:lpstr>
      <vt:lpstr>Franklin Gothic Book</vt:lpstr>
      <vt:lpstr>Wingdings</vt:lpstr>
      <vt:lpstr>宋体</vt:lpstr>
      <vt:lpstr>隶书</vt:lpstr>
      <vt:lpstr>Calibri</vt:lpstr>
      <vt:lpstr>楷体</vt:lpstr>
      <vt:lpstr>微软雅黑</vt:lpstr>
      <vt:lpstr>laulee</vt:lpstr>
      <vt:lpstr>自定义设计方案</vt:lpstr>
      <vt:lpstr>1_自定义设计方案</vt:lpstr>
      <vt:lpstr>科研经费/间接费用 管理办法修订</vt:lpstr>
      <vt:lpstr>科研经费/间接费用管理办法修订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科研经费管理办法修订</dc:title>
  <dc:creator>xylocaine</dc:creator>
  <cp:lastModifiedBy>徐阳</cp:lastModifiedBy>
  <cp:revision>81</cp:revision>
  <dcterms:created xsi:type="dcterms:W3CDTF">2015-09-24T14:34:10Z</dcterms:created>
  <dcterms:modified xsi:type="dcterms:W3CDTF">2016-12-05T08:06:21Z</dcterms:modified>
</cp:coreProperties>
</file>